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6"/>
  </p:sldMasterIdLst>
  <p:notesMasterIdLst>
    <p:notesMasterId r:id="rId34"/>
  </p:notesMasterIdLst>
  <p:handoutMasterIdLst>
    <p:handoutMasterId r:id="rId35"/>
  </p:handoutMasterIdLst>
  <p:sldIdLst>
    <p:sldId id="310" r:id="rId7"/>
    <p:sldId id="311" r:id="rId8"/>
    <p:sldId id="325" r:id="rId9"/>
    <p:sldId id="314" r:id="rId10"/>
    <p:sldId id="315" r:id="rId11"/>
    <p:sldId id="350" r:id="rId12"/>
    <p:sldId id="319" r:id="rId13"/>
    <p:sldId id="344" r:id="rId14"/>
    <p:sldId id="339" r:id="rId15"/>
    <p:sldId id="318" r:id="rId16"/>
    <p:sldId id="342" r:id="rId17"/>
    <p:sldId id="316" r:id="rId18"/>
    <p:sldId id="341" r:id="rId19"/>
    <p:sldId id="317" r:id="rId20"/>
    <p:sldId id="340" r:id="rId21"/>
    <p:sldId id="343" r:id="rId22"/>
    <p:sldId id="348" r:id="rId23"/>
    <p:sldId id="320" r:id="rId24"/>
    <p:sldId id="346" r:id="rId25"/>
    <p:sldId id="347" r:id="rId26"/>
    <p:sldId id="333" r:id="rId27"/>
    <p:sldId id="326" r:id="rId28"/>
    <p:sldId id="297" r:id="rId29"/>
    <p:sldId id="330" r:id="rId30"/>
    <p:sldId id="331" r:id="rId31"/>
    <p:sldId id="349" r:id="rId32"/>
    <p:sldId id="328" r:id="rId33"/>
  </p:sldIdLst>
  <p:sldSz cx="9144000" cy="6858000" type="screen4x3"/>
  <p:notesSz cx="6797675" cy="9928225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528"/>
    <a:srgbClr val="F95602"/>
    <a:srgbClr val="FCD116"/>
    <a:srgbClr val="0036A3"/>
    <a:srgbClr val="00B7C6"/>
    <a:srgbClr val="BAC405"/>
    <a:srgbClr val="EDA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699" autoAdjust="0"/>
  </p:normalViewPr>
  <p:slideViewPr>
    <p:cSldViewPr>
      <p:cViewPr varScale="1">
        <p:scale>
          <a:sx n="98" d="100"/>
          <a:sy n="98" d="100"/>
        </p:scale>
        <p:origin x="-90" y="-270"/>
      </p:cViewPr>
      <p:guideLst>
        <p:guide orient="horz" pos="912"/>
        <p:guide orient="horz" pos="2160"/>
        <p:guide orient="horz" pos="3792"/>
        <p:guide pos="2880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828" y="-7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1E04524C-D644-483D-9CB7-418D068A58BE}" type="datetimeFigureOut">
              <a:rPr lang="en-US" smtClean="0"/>
              <a:t>6/30/2017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30E7A514-2584-4DF6-8BE5-E585CF5042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67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A966A08E-345F-4590-B2AF-80D8EF96EF4D}" type="datetimeFigureOut">
              <a:rPr lang="en-US" smtClean="0"/>
              <a:t>6/30/2017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FDF6BB4E-5432-4B0C-90BD-2F203EE3B9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Julia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94569-845B-4681-827F-6DE7780795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2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/>
          <p:cNvGrpSpPr/>
          <p:nvPr/>
        </p:nvGrpSpPr>
        <p:grpSpPr bwMode="ltGray">
          <a:xfrm>
            <a:off x="3107483" y="4325496"/>
            <a:ext cx="6078914" cy="2574629"/>
            <a:chOff x="3107483" y="4325496"/>
            <a:chExt cx="6078914" cy="2574629"/>
          </a:xfrm>
        </p:grpSpPr>
        <p:sp>
          <p:nvSpPr>
            <p:cNvPr id="141" name="Freeform 45"/>
            <p:cNvSpPr>
              <a:spLocks/>
            </p:cNvSpPr>
            <p:nvPr/>
          </p:nvSpPr>
          <p:spPr bwMode="ltGray">
            <a:xfrm rot="20386052">
              <a:off x="6932784" y="5689479"/>
              <a:ext cx="1798616" cy="1132118"/>
            </a:xfrm>
            <a:custGeom>
              <a:avLst/>
              <a:gdLst/>
              <a:ahLst/>
              <a:cxnLst/>
              <a:rect l="l" t="t" r="r" b="b"/>
              <a:pathLst>
                <a:path w="1798616" h="1132118">
                  <a:moveTo>
                    <a:pt x="1570446" y="265994"/>
                  </a:moveTo>
                  <a:cubicBezTo>
                    <a:pt x="1553847" y="257312"/>
                    <a:pt x="1535812" y="251538"/>
                    <a:pt x="1517224" y="249324"/>
                  </a:cubicBezTo>
                  <a:cubicBezTo>
                    <a:pt x="1492442" y="246370"/>
                    <a:pt x="1466677" y="249746"/>
                    <a:pt x="1442037" y="260995"/>
                  </a:cubicBezTo>
                  <a:cubicBezTo>
                    <a:pt x="1415153" y="269996"/>
                    <a:pt x="1406192" y="287995"/>
                    <a:pt x="1388269" y="305995"/>
                  </a:cubicBezTo>
                  <a:cubicBezTo>
                    <a:pt x="1388269" y="422993"/>
                    <a:pt x="1388269" y="548990"/>
                    <a:pt x="1370347" y="647988"/>
                  </a:cubicBezTo>
                  <a:cubicBezTo>
                    <a:pt x="1504763" y="638990"/>
                    <a:pt x="1657101" y="548990"/>
                    <a:pt x="1657101" y="404994"/>
                  </a:cubicBezTo>
                  <a:cubicBezTo>
                    <a:pt x="1657101" y="344245"/>
                    <a:pt x="1620243" y="292038"/>
                    <a:pt x="1570446" y="265994"/>
                  </a:cubicBezTo>
                  <a:close/>
                  <a:moveTo>
                    <a:pt x="1387647" y="0"/>
                  </a:moveTo>
                  <a:cubicBezTo>
                    <a:pt x="1387648" y="17969"/>
                    <a:pt x="1387647" y="71880"/>
                    <a:pt x="1387647" y="125790"/>
                  </a:cubicBezTo>
                  <a:cubicBezTo>
                    <a:pt x="1423384" y="107821"/>
                    <a:pt x="1459119" y="98836"/>
                    <a:pt x="1503792" y="98836"/>
                  </a:cubicBezTo>
                  <a:cubicBezTo>
                    <a:pt x="1584199" y="98836"/>
                    <a:pt x="1655670" y="134777"/>
                    <a:pt x="1709276" y="188685"/>
                  </a:cubicBezTo>
                  <a:cubicBezTo>
                    <a:pt x="1771815" y="251583"/>
                    <a:pt x="1798616" y="323462"/>
                    <a:pt x="1798616" y="404327"/>
                  </a:cubicBezTo>
                  <a:cubicBezTo>
                    <a:pt x="1798616" y="628954"/>
                    <a:pt x="1575263" y="790685"/>
                    <a:pt x="1369779" y="790685"/>
                  </a:cubicBezTo>
                  <a:cubicBezTo>
                    <a:pt x="1351911" y="790685"/>
                    <a:pt x="1342977" y="781700"/>
                    <a:pt x="1334042" y="781701"/>
                  </a:cubicBezTo>
                  <a:cubicBezTo>
                    <a:pt x="1226833" y="1033282"/>
                    <a:pt x="1039217" y="1132118"/>
                    <a:pt x="762259" y="1132118"/>
                  </a:cubicBezTo>
                  <a:cubicBezTo>
                    <a:pt x="762220" y="1132118"/>
                    <a:pt x="728032" y="1132118"/>
                    <a:pt x="693050" y="1132118"/>
                  </a:cubicBezTo>
                  <a:lnTo>
                    <a:pt x="137779" y="927461"/>
                  </a:lnTo>
                  <a:cubicBezTo>
                    <a:pt x="98994" y="877616"/>
                    <a:pt x="66142" y="817322"/>
                    <a:pt x="38597" y="745759"/>
                  </a:cubicBezTo>
                  <a:cubicBezTo>
                    <a:pt x="-14999" y="602023"/>
                    <a:pt x="2853" y="194"/>
                    <a:pt x="2860" y="0"/>
                  </a:cubicBezTo>
                  <a:cubicBezTo>
                    <a:pt x="2880" y="0"/>
                    <a:pt x="8189" y="0"/>
                    <a:pt x="138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59"/>
            <p:cNvSpPr>
              <a:spLocks/>
            </p:cNvSpPr>
            <p:nvPr/>
          </p:nvSpPr>
          <p:spPr bwMode="ltGray">
            <a:xfrm rot="20390831">
              <a:off x="7214431" y="4870943"/>
              <a:ext cx="757302" cy="700329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60"/>
            <p:cNvSpPr>
              <a:spLocks/>
            </p:cNvSpPr>
            <p:nvPr/>
          </p:nvSpPr>
          <p:spPr bwMode="ltGray">
            <a:xfrm rot="20390831">
              <a:off x="6812530" y="5420333"/>
              <a:ext cx="427980" cy="414084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ltGray">
            <a:xfrm rot="20457630">
              <a:off x="4239732" y="5493449"/>
              <a:ext cx="452951" cy="330872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45" name="Group 144"/>
            <p:cNvGrpSpPr/>
            <p:nvPr/>
          </p:nvGrpSpPr>
          <p:grpSpPr bwMode="ltGray">
            <a:xfrm rot="900450">
              <a:off x="5231048" y="4850016"/>
              <a:ext cx="909192" cy="707151"/>
              <a:chOff x="2074163" y="5486400"/>
              <a:chExt cx="1000966" cy="778532"/>
            </a:xfrm>
            <a:solidFill>
              <a:schemeClr val="accent2"/>
            </a:solidFill>
          </p:grpSpPr>
          <p:sp>
            <p:nvSpPr>
              <p:cNvPr id="207" name="Freeform 61"/>
              <p:cNvSpPr>
                <a:spLocks noEditPoints="1"/>
              </p:cNvSpPr>
              <p:nvPr/>
            </p:nvSpPr>
            <p:spPr bwMode="lt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Oval 62"/>
              <p:cNvSpPr>
                <a:spLocks noChangeArrowheads="1"/>
              </p:cNvSpPr>
              <p:nvPr/>
            </p:nvSpPr>
            <p:spPr bwMode="ltGray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63"/>
              <p:cNvSpPr>
                <a:spLocks/>
              </p:cNvSpPr>
              <p:nvPr/>
            </p:nvSpPr>
            <p:spPr bwMode="lt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6" name="Group 145"/>
            <p:cNvGrpSpPr/>
            <p:nvPr/>
          </p:nvGrpSpPr>
          <p:grpSpPr bwMode="ltGray">
            <a:xfrm rot="1190879">
              <a:off x="5890566" y="5904196"/>
              <a:ext cx="807798" cy="511543"/>
              <a:chOff x="7461248" y="4493227"/>
              <a:chExt cx="791430" cy="501186"/>
            </a:xfrm>
            <a:solidFill>
              <a:schemeClr val="accent3"/>
            </a:solidFill>
          </p:grpSpPr>
          <p:sp>
            <p:nvSpPr>
              <p:cNvPr id="205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7" name="Freeform 210"/>
            <p:cNvSpPr>
              <a:spLocks/>
            </p:cNvSpPr>
            <p:nvPr/>
          </p:nvSpPr>
          <p:spPr bwMode="ltGray">
            <a:xfrm rot="3484613" flipH="1">
              <a:off x="3064986" y="5443973"/>
              <a:ext cx="282579" cy="197585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48" name="Group 147"/>
            <p:cNvGrpSpPr/>
            <p:nvPr/>
          </p:nvGrpSpPr>
          <p:grpSpPr bwMode="ltGray">
            <a:xfrm rot="20599377">
              <a:off x="4246376" y="4815407"/>
              <a:ext cx="473311" cy="513537"/>
              <a:chOff x="5282834" y="4061827"/>
              <a:chExt cx="1035679" cy="1123703"/>
            </a:xfrm>
            <a:solidFill>
              <a:schemeClr val="accent6"/>
            </a:solidFill>
          </p:grpSpPr>
          <p:sp>
            <p:nvSpPr>
              <p:cNvPr id="202" name="Freeform 158"/>
              <p:cNvSpPr>
                <a:spLocks noEditPoints="1"/>
              </p:cNvSpPr>
              <p:nvPr/>
            </p:nvSpPr>
            <p:spPr bwMode="lt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159"/>
              <p:cNvSpPr>
                <a:spLocks/>
              </p:cNvSpPr>
              <p:nvPr/>
            </p:nvSpPr>
            <p:spPr bwMode="lt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160"/>
              <p:cNvSpPr>
                <a:spLocks/>
              </p:cNvSpPr>
              <p:nvPr/>
            </p:nvSpPr>
            <p:spPr bwMode="lt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9" name="Freeform 39"/>
            <p:cNvSpPr>
              <a:spLocks/>
            </p:cNvSpPr>
            <p:nvPr/>
          </p:nvSpPr>
          <p:spPr bwMode="ltGray">
            <a:xfrm rot="19800000">
              <a:off x="5211592" y="5877999"/>
              <a:ext cx="248733" cy="359914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50" name="Group 149"/>
            <p:cNvGrpSpPr/>
            <p:nvPr/>
          </p:nvGrpSpPr>
          <p:grpSpPr bwMode="ltGray">
            <a:xfrm rot="1419656">
              <a:off x="4861396" y="5510771"/>
              <a:ext cx="506682" cy="300388"/>
              <a:chOff x="6573070" y="5804875"/>
              <a:chExt cx="954791" cy="566050"/>
            </a:xfrm>
            <a:solidFill>
              <a:schemeClr val="accent1"/>
            </a:solidFill>
          </p:grpSpPr>
          <p:sp>
            <p:nvSpPr>
              <p:cNvPr id="168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1" name="Group 150"/>
            <p:cNvGrpSpPr/>
            <p:nvPr/>
          </p:nvGrpSpPr>
          <p:grpSpPr bwMode="ltGray">
            <a:xfrm rot="174138">
              <a:off x="3387621" y="5429013"/>
              <a:ext cx="483765" cy="228604"/>
              <a:chOff x="6270931" y="4005523"/>
              <a:chExt cx="1068985" cy="505151"/>
            </a:xfrm>
            <a:solidFill>
              <a:schemeClr val="accent1"/>
            </a:solidFill>
          </p:grpSpPr>
          <p:sp>
            <p:nvSpPr>
              <p:cNvPr id="162" name="Freeform 161"/>
              <p:cNvSpPr>
                <a:spLocks/>
              </p:cNvSpPr>
              <p:nvPr/>
            </p:nvSpPr>
            <p:spPr bwMode="lt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lt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lt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lt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lt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lt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2" name="Freeform 210"/>
            <p:cNvSpPr>
              <a:spLocks/>
            </p:cNvSpPr>
            <p:nvPr/>
          </p:nvSpPr>
          <p:spPr bwMode="ltGray">
            <a:xfrm rot="21361732" flipH="1">
              <a:off x="3817153" y="5586590"/>
              <a:ext cx="325863" cy="2278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210"/>
            <p:cNvSpPr>
              <a:spLocks/>
            </p:cNvSpPr>
            <p:nvPr/>
          </p:nvSpPr>
          <p:spPr bwMode="ltGray">
            <a:xfrm rot="11467442" flipH="1">
              <a:off x="3860673" y="5224794"/>
              <a:ext cx="445156" cy="311262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210"/>
            <p:cNvSpPr>
              <a:spLocks/>
            </p:cNvSpPr>
            <p:nvPr/>
          </p:nvSpPr>
          <p:spPr bwMode="ltGray">
            <a:xfrm rot="15999528" flipH="1" flipV="1">
              <a:off x="4628915" y="5303923"/>
              <a:ext cx="283752" cy="198405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39"/>
            <p:cNvSpPr>
              <a:spLocks/>
            </p:cNvSpPr>
            <p:nvPr/>
          </p:nvSpPr>
          <p:spPr bwMode="ltGray">
            <a:xfrm>
              <a:off x="4819650" y="4896328"/>
              <a:ext cx="303000" cy="438438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210"/>
            <p:cNvSpPr>
              <a:spLocks/>
            </p:cNvSpPr>
            <p:nvPr/>
          </p:nvSpPr>
          <p:spPr bwMode="ltGray">
            <a:xfrm rot="16842304" flipH="1">
              <a:off x="5367095" y="5741090"/>
              <a:ext cx="613321" cy="428846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ltGray">
            <a:xfrm rot="13344697" flipH="1">
              <a:off x="6091775" y="5376218"/>
              <a:ext cx="677555" cy="4737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210"/>
            <p:cNvSpPr>
              <a:spLocks/>
            </p:cNvSpPr>
            <p:nvPr/>
          </p:nvSpPr>
          <p:spPr bwMode="ltGray">
            <a:xfrm rot="13617786" flipH="1" flipV="1">
              <a:off x="7441484" y="4450353"/>
              <a:ext cx="447431" cy="312852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39"/>
            <p:cNvSpPr>
              <a:spLocks/>
            </p:cNvSpPr>
            <p:nvPr/>
          </p:nvSpPr>
          <p:spPr bwMode="ltGray">
            <a:xfrm rot="21139619">
              <a:off x="8434578" y="6275457"/>
              <a:ext cx="751609" cy="624668"/>
            </a:xfrm>
            <a:custGeom>
              <a:avLst/>
              <a:gdLst/>
              <a:ahLst/>
              <a:cxnLst/>
              <a:rect l="l" t="t" r="r" b="b"/>
              <a:pathLst>
                <a:path w="751609" h="624668">
                  <a:moveTo>
                    <a:pt x="1" y="317227"/>
                  </a:moveTo>
                  <a:cubicBezTo>
                    <a:pt x="142132" y="399989"/>
                    <a:pt x="314411" y="443548"/>
                    <a:pt x="508227" y="443548"/>
                  </a:cubicBezTo>
                  <a:cubicBezTo>
                    <a:pt x="571103" y="443548"/>
                    <a:pt x="634431" y="438505"/>
                    <a:pt x="696937" y="427380"/>
                  </a:cubicBezTo>
                  <a:lnTo>
                    <a:pt x="670357" y="624668"/>
                  </a:lnTo>
                  <a:lnTo>
                    <a:pt x="448239" y="594743"/>
                  </a:lnTo>
                  <a:cubicBezTo>
                    <a:pt x="477974" y="590496"/>
                    <a:pt x="507723" y="590496"/>
                    <a:pt x="537475" y="590497"/>
                  </a:cubicBezTo>
                  <a:lnTo>
                    <a:pt x="623640" y="594802"/>
                  </a:lnTo>
                  <a:cubicBezTo>
                    <a:pt x="619332" y="551744"/>
                    <a:pt x="580557" y="517297"/>
                    <a:pt x="533166" y="517297"/>
                  </a:cubicBezTo>
                  <a:cubicBezTo>
                    <a:pt x="490158" y="517297"/>
                    <a:pt x="451443" y="551625"/>
                    <a:pt x="447067" y="594585"/>
                  </a:cubicBezTo>
                  <a:lnTo>
                    <a:pt x="0" y="534354"/>
                  </a:lnTo>
                  <a:cubicBezTo>
                    <a:pt x="0" y="482309"/>
                    <a:pt x="0" y="412057"/>
                    <a:pt x="1" y="317227"/>
                  </a:cubicBezTo>
                  <a:close/>
                  <a:moveTo>
                    <a:pt x="681785" y="8845"/>
                  </a:moveTo>
                  <a:cubicBezTo>
                    <a:pt x="705432" y="11688"/>
                    <a:pt x="728872" y="15207"/>
                    <a:pt x="751609" y="21582"/>
                  </a:cubicBezTo>
                  <a:lnTo>
                    <a:pt x="728118" y="195938"/>
                  </a:lnTo>
                  <a:cubicBezTo>
                    <a:pt x="710397" y="195938"/>
                    <a:pt x="687795" y="195938"/>
                    <a:pt x="658972" y="195938"/>
                  </a:cubicBezTo>
                  <a:cubicBezTo>
                    <a:pt x="658973" y="195955"/>
                    <a:pt x="658971" y="197670"/>
                    <a:pt x="658972" y="383168"/>
                  </a:cubicBezTo>
                  <a:cubicBezTo>
                    <a:pt x="641745" y="387522"/>
                    <a:pt x="620209" y="387522"/>
                    <a:pt x="602982" y="387522"/>
                  </a:cubicBezTo>
                  <a:cubicBezTo>
                    <a:pt x="602982" y="387503"/>
                    <a:pt x="602982" y="385637"/>
                    <a:pt x="602982" y="195938"/>
                  </a:cubicBezTo>
                  <a:cubicBezTo>
                    <a:pt x="602962" y="195938"/>
                    <a:pt x="601326" y="195938"/>
                    <a:pt x="469463" y="195938"/>
                  </a:cubicBezTo>
                  <a:cubicBezTo>
                    <a:pt x="469465" y="195955"/>
                    <a:pt x="469464" y="197716"/>
                    <a:pt x="469463" y="387522"/>
                  </a:cubicBezTo>
                  <a:cubicBezTo>
                    <a:pt x="452235" y="387522"/>
                    <a:pt x="430701" y="387522"/>
                    <a:pt x="413473" y="383168"/>
                  </a:cubicBezTo>
                  <a:cubicBezTo>
                    <a:pt x="413473" y="383151"/>
                    <a:pt x="413473" y="381389"/>
                    <a:pt x="413473" y="195938"/>
                  </a:cubicBezTo>
                  <a:cubicBezTo>
                    <a:pt x="413451" y="195938"/>
                    <a:pt x="411765" y="195938"/>
                    <a:pt x="279957" y="195938"/>
                  </a:cubicBezTo>
                  <a:cubicBezTo>
                    <a:pt x="279955" y="195952"/>
                    <a:pt x="279957" y="197506"/>
                    <a:pt x="279956" y="365751"/>
                  </a:cubicBezTo>
                  <a:cubicBezTo>
                    <a:pt x="262727" y="361397"/>
                    <a:pt x="241193" y="357043"/>
                    <a:pt x="223964" y="348334"/>
                  </a:cubicBezTo>
                  <a:cubicBezTo>
                    <a:pt x="223966" y="348322"/>
                    <a:pt x="223964" y="346947"/>
                    <a:pt x="223964" y="195938"/>
                  </a:cubicBezTo>
                  <a:cubicBezTo>
                    <a:pt x="223943" y="195938"/>
                    <a:pt x="222271" y="195938"/>
                    <a:pt x="90448" y="195938"/>
                  </a:cubicBezTo>
                  <a:cubicBezTo>
                    <a:pt x="90448" y="195955"/>
                    <a:pt x="90448" y="197288"/>
                    <a:pt x="90447" y="304793"/>
                  </a:cubicBezTo>
                  <a:cubicBezTo>
                    <a:pt x="60299" y="291731"/>
                    <a:pt x="30149" y="274314"/>
                    <a:pt x="1" y="256897"/>
                  </a:cubicBezTo>
                  <a:cubicBezTo>
                    <a:pt x="0" y="256890"/>
                    <a:pt x="1" y="256789"/>
                    <a:pt x="1" y="255265"/>
                  </a:cubicBezTo>
                  <a:lnTo>
                    <a:pt x="1" y="243834"/>
                  </a:lnTo>
                  <a:cubicBezTo>
                    <a:pt x="1" y="243816"/>
                    <a:pt x="1" y="242438"/>
                    <a:pt x="0" y="134979"/>
                  </a:cubicBezTo>
                  <a:cubicBezTo>
                    <a:pt x="167974" y="47896"/>
                    <a:pt x="340254" y="0"/>
                    <a:pt x="534069" y="0"/>
                  </a:cubicBezTo>
                  <a:cubicBezTo>
                    <a:pt x="583600" y="0"/>
                    <a:pt x="633130" y="2993"/>
                    <a:pt x="681785" y="8845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Oval 12"/>
            <p:cNvSpPr/>
            <p:nvPr/>
          </p:nvSpPr>
          <p:spPr bwMode="ltGray">
            <a:xfrm>
              <a:off x="8625439" y="5247350"/>
              <a:ext cx="518561" cy="909989"/>
            </a:xfrm>
            <a:custGeom>
              <a:avLst/>
              <a:gdLst/>
              <a:ahLst/>
              <a:cxnLst/>
              <a:rect l="l" t="t" r="r" b="b"/>
              <a:pathLst>
                <a:path w="518561" h="909989">
                  <a:moveTo>
                    <a:pt x="291606" y="0"/>
                  </a:moveTo>
                  <a:lnTo>
                    <a:pt x="325923" y="2908"/>
                  </a:lnTo>
                  <a:lnTo>
                    <a:pt x="334103" y="4636"/>
                  </a:lnTo>
                  <a:cubicBezTo>
                    <a:pt x="341525" y="5007"/>
                    <a:pt x="348709" y="6504"/>
                    <a:pt x="355546" y="9166"/>
                  </a:cubicBezTo>
                  <a:lnTo>
                    <a:pt x="359208" y="9940"/>
                  </a:lnTo>
                  <a:lnTo>
                    <a:pt x="366108" y="12428"/>
                  </a:lnTo>
                  <a:cubicBezTo>
                    <a:pt x="377245" y="14685"/>
                    <a:pt x="387711" y="18785"/>
                    <a:pt x="397436" y="24299"/>
                  </a:cubicBezTo>
                  <a:cubicBezTo>
                    <a:pt x="458015" y="57687"/>
                    <a:pt x="489643" y="84643"/>
                    <a:pt x="518561" y="122296"/>
                  </a:cubicBezTo>
                  <a:lnTo>
                    <a:pt x="518561" y="615241"/>
                  </a:lnTo>
                  <a:lnTo>
                    <a:pt x="507546" y="636144"/>
                  </a:lnTo>
                  <a:lnTo>
                    <a:pt x="479282" y="679020"/>
                  </a:lnTo>
                  <a:lnTo>
                    <a:pt x="449801" y="718604"/>
                  </a:lnTo>
                  <a:lnTo>
                    <a:pt x="432843" y="736721"/>
                  </a:lnTo>
                  <a:lnTo>
                    <a:pt x="416042" y="753533"/>
                  </a:lnTo>
                  <a:lnTo>
                    <a:pt x="398476" y="770004"/>
                  </a:lnTo>
                  <a:lnTo>
                    <a:pt x="380145" y="786133"/>
                  </a:lnTo>
                  <a:lnTo>
                    <a:pt x="333469" y="818976"/>
                  </a:lnTo>
                  <a:lnTo>
                    <a:pt x="285668" y="852235"/>
                  </a:lnTo>
                  <a:lnTo>
                    <a:pt x="234401" y="883032"/>
                  </a:lnTo>
                  <a:lnTo>
                    <a:pt x="208620" y="896303"/>
                  </a:lnTo>
                  <a:lnTo>
                    <a:pt x="181714" y="909989"/>
                  </a:lnTo>
                  <a:lnTo>
                    <a:pt x="195186" y="896279"/>
                  </a:lnTo>
                  <a:lnTo>
                    <a:pt x="207487" y="881131"/>
                  </a:lnTo>
                  <a:lnTo>
                    <a:pt x="219226" y="866190"/>
                  </a:lnTo>
                  <a:lnTo>
                    <a:pt x="229028" y="849470"/>
                  </a:lnTo>
                  <a:lnTo>
                    <a:pt x="237503" y="832617"/>
                  </a:lnTo>
                  <a:lnTo>
                    <a:pt x="245056" y="816729"/>
                  </a:lnTo>
                  <a:lnTo>
                    <a:pt x="252452" y="802146"/>
                  </a:lnTo>
                  <a:lnTo>
                    <a:pt x="256630" y="787505"/>
                  </a:lnTo>
                  <a:lnTo>
                    <a:pt x="264110" y="761042"/>
                  </a:lnTo>
                  <a:lnTo>
                    <a:pt x="267607" y="734180"/>
                  </a:lnTo>
                  <a:cubicBezTo>
                    <a:pt x="267820" y="724954"/>
                    <a:pt x="268032" y="715729"/>
                    <a:pt x="268245" y="706503"/>
                  </a:cubicBezTo>
                  <a:lnTo>
                    <a:pt x="266072" y="679866"/>
                  </a:lnTo>
                  <a:lnTo>
                    <a:pt x="259555" y="653586"/>
                  </a:lnTo>
                  <a:lnTo>
                    <a:pt x="250227" y="628346"/>
                  </a:lnTo>
                  <a:lnTo>
                    <a:pt x="236961" y="604560"/>
                  </a:lnTo>
                  <a:lnTo>
                    <a:pt x="218633" y="582647"/>
                  </a:lnTo>
                  <a:lnTo>
                    <a:pt x="202692" y="565463"/>
                  </a:lnTo>
                  <a:lnTo>
                    <a:pt x="185830" y="549244"/>
                  </a:lnTo>
                  <a:lnTo>
                    <a:pt x="148933" y="518602"/>
                  </a:lnTo>
                  <a:lnTo>
                    <a:pt x="111879" y="489265"/>
                  </a:lnTo>
                  <a:lnTo>
                    <a:pt x="93689" y="472912"/>
                  </a:lnTo>
                  <a:lnTo>
                    <a:pt x="78357" y="457375"/>
                  </a:lnTo>
                  <a:lnTo>
                    <a:pt x="54534" y="427513"/>
                  </a:lnTo>
                  <a:lnTo>
                    <a:pt x="34446" y="395648"/>
                  </a:lnTo>
                  <a:lnTo>
                    <a:pt x="25910" y="379470"/>
                  </a:lnTo>
                  <a:lnTo>
                    <a:pt x="19420" y="361911"/>
                  </a:lnTo>
                  <a:lnTo>
                    <a:pt x="13133" y="344902"/>
                  </a:lnTo>
                  <a:lnTo>
                    <a:pt x="7971" y="327476"/>
                  </a:lnTo>
                  <a:lnTo>
                    <a:pt x="3934" y="309635"/>
                  </a:lnTo>
                  <a:lnTo>
                    <a:pt x="1225" y="291927"/>
                  </a:lnTo>
                  <a:cubicBezTo>
                    <a:pt x="817" y="285633"/>
                    <a:pt x="408" y="279340"/>
                    <a:pt x="0" y="273046"/>
                  </a:cubicBezTo>
                  <a:cubicBezTo>
                    <a:pt x="289" y="266911"/>
                    <a:pt x="579" y="260775"/>
                    <a:pt x="868" y="254640"/>
                  </a:cubicBezTo>
                  <a:cubicBezTo>
                    <a:pt x="970" y="248573"/>
                    <a:pt x="1073" y="242507"/>
                    <a:pt x="1175" y="236440"/>
                  </a:cubicBezTo>
                  <a:lnTo>
                    <a:pt x="4699" y="218299"/>
                  </a:lnTo>
                  <a:lnTo>
                    <a:pt x="8987" y="200499"/>
                  </a:lnTo>
                  <a:lnTo>
                    <a:pt x="15729" y="182416"/>
                  </a:lnTo>
                  <a:lnTo>
                    <a:pt x="22876" y="165430"/>
                  </a:lnTo>
                  <a:lnTo>
                    <a:pt x="31553" y="149126"/>
                  </a:lnTo>
                  <a:lnTo>
                    <a:pt x="50642" y="117749"/>
                  </a:lnTo>
                  <a:lnTo>
                    <a:pt x="73603" y="89929"/>
                  </a:lnTo>
                  <a:lnTo>
                    <a:pt x="100436" y="65668"/>
                  </a:lnTo>
                  <a:lnTo>
                    <a:pt x="128329" y="46003"/>
                  </a:lnTo>
                  <a:lnTo>
                    <a:pt x="158924" y="28459"/>
                  </a:lnTo>
                  <a:lnTo>
                    <a:pt x="190218" y="16269"/>
                  </a:lnTo>
                  <a:lnTo>
                    <a:pt x="223292" y="7163"/>
                  </a:lnTo>
                  <a:lnTo>
                    <a:pt x="257224" y="2106"/>
                  </a:lnTo>
                  <a:close/>
                </a:path>
              </a:pathLst>
            </a:custGeom>
            <a:solidFill>
              <a:srgbClr val="00B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1" name="Freeform 5"/>
            <p:cNvSpPr>
              <a:spLocks/>
            </p:cNvSpPr>
            <p:nvPr/>
          </p:nvSpPr>
          <p:spPr bwMode="ltGray">
            <a:xfrm rot="20457630">
              <a:off x="7961380" y="4325496"/>
              <a:ext cx="1225017" cy="894850"/>
            </a:xfrm>
            <a:custGeom>
              <a:avLst/>
              <a:gdLst/>
              <a:ahLst/>
              <a:cxnLst/>
              <a:rect l="l" t="t" r="r" b="b"/>
              <a:pathLst>
                <a:path w="1225017" h="894850">
                  <a:moveTo>
                    <a:pt x="232089" y="667255"/>
                  </a:moveTo>
                  <a:cubicBezTo>
                    <a:pt x="209227" y="667255"/>
                    <a:pt x="190693" y="684511"/>
                    <a:pt x="190693" y="705797"/>
                  </a:cubicBezTo>
                  <a:cubicBezTo>
                    <a:pt x="190692" y="727084"/>
                    <a:pt x="209227" y="744339"/>
                    <a:pt x="232090" y="744339"/>
                  </a:cubicBezTo>
                  <a:cubicBezTo>
                    <a:pt x="254952" y="744339"/>
                    <a:pt x="273486" y="727084"/>
                    <a:pt x="273486" y="705797"/>
                  </a:cubicBezTo>
                  <a:cubicBezTo>
                    <a:pt x="273486" y="684511"/>
                    <a:pt x="254952" y="667255"/>
                    <a:pt x="232089" y="667255"/>
                  </a:cubicBezTo>
                  <a:close/>
                  <a:moveTo>
                    <a:pt x="424798" y="667255"/>
                  </a:moveTo>
                  <a:cubicBezTo>
                    <a:pt x="401935" y="667255"/>
                    <a:pt x="383400" y="684511"/>
                    <a:pt x="383401" y="705798"/>
                  </a:cubicBezTo>
                  <a:cubicBezTo>
                    <a:pt x="383401" y="727084"/>
                    <a:pt x="401935" y="744339"/>
                    <a:pt x="424798" y="744339"/>
                  </a:cubicBezTo>
                  <a:cubicBezTo>
                    <a:pt x="447661" y="744339"/>
                    <a:pt x="466195" y="727084"/>
                    <a:pt x="466195" y="705797"/>
                  </a:cubicBezTo>
                  <a:cubicBezTo>
                    <a:pt x="466195" y="684511"/>
                    <a:pt x="447661" y="667255"/>
                    <a:pt x="424798" y="667255"/>
                  </a:cubicBezTo>
                  <a:close/>
                  <a:moveTo>
                    <a:pt x="620361" y="667255"/>
                  </a:moveTo>
                  <a:cubicBezTo>
                    <a:pt x="599074" y="667255"/>
                    <a:pt x="581818" y="684511"/>
                    <a:pt x="581818" y="705797"/>
                  </a:cubicBezTo>
                  <a:cubicBezTo>
                    <a:pt x="581818" y="727083"/>
                    <a:pt x="599074" y="744339"/>
                    <a:pt x="620360" y="744339"/>
                  </a:cubicBezTo>
                  <a:cubicBezTo>
                    <a:pt x="641647" y="744339"/>
                    <a:pt x="658902" y="727083"/>
                    <a:pt x="658902" y="705797"/>
                  </a:cubicBezTo>
                  <a:cubicBezTo>
                    <a:pt x="658902" y="684510"/>
                    <a:pt x="641647" y="667255"/>
                    <a:pt x="620361" y="667255"/>
                  </a:cubicBezTo>
                  <a:close/>
                  <a:moveTo>
                    <a:pt x="232090" y="494532"/>
                  </a:moveTo>
                  <a:cubicBezTo>
                    <a:pt x="209226" y="494532"/>
                    <a:pt x="190693" y="512107"/>
                    <a:pt x="190692" y="533788"/>
                  </a:cubicBezTo>
                  <a:cubicBezTo>
                    <a:pt x="190692" y="555468"/>
                    <a:pt x="209227" y="573043"/>
                    <a:pt x="232090" y="573044"/>
                  </a:cubicBezTo>
                  <a:cubicBezTo>
                    <a:pt x="254952" y="573043"/>
                    <a:pt x="273486" y="555468"/>
                    <a:pt x="273486" y="533788"/>
                  </a:cubicBezTo>
                  <a:cubicBezTo>
                    <a:pt x="273486" y="512107"/>
                    <a:pt x="254952" y="494532"/>
                    <a:pt x="232090" y="494532"/>
                  </a:cubicBezTo>
                  <a:close/>
                  <a:moveTo>
                    <a:pt x="817350" y="667255"/>
                  </a:moveTo>
                  <a:cubicBezTo>
                    <a:pt x="794488" y="667255"/>
                    <a:pt x="775953" y="684511"/>
                    <a:pt x="775953" y="705797"/>
                  </a:cubicBezTo>
                  <a:cubicBezTo>
                    <a:pt x="775953" y="727084"/>
                    <a:pt x="794488" y="744339"/>
                    <a:pt x="817351" y="744339"/>
                  </a:cubicBezTo>
                  <a:cubicBezTo>
                    <a:pt x="840214" y="744339"/>
                    <a:pt x="858748" y="727083"/>
                    <a:pt x="858748" y="705797"/>
                  </a:cubicBezTo>
                  <a:cubicBezTo>
                    <a:pt x="858748" y="684511"/>
                    <a:pt x="840214" y="667255"/>
                    <a:pt x="817350" y="667255"/>
                  </a:cubicBezTo>
                  <a:close/>
                  <a:moveTo>
                    <a:pt x="424798" y="494532"/>
                  </a:moveTo>
                  <a:cubicBezTo>
                    <a:pt x="401935" y="494532"/>
                    <a:pt x="383401" y="512107"/>
                    <a:pt x="383401" y="533787"/>
                  </a:cubicBezTo>
                  <a:cubicBezTo>
                    <a:pt x="383401" y="555468"/>
                    <a:pt x="401935" y="573044"/>
                    <a:pt x="424798" y="573043"/>
                  </a:cubicBezTo>
                  <a:cubicBezTo>
                    <a:pt x="447661" y="573044"/>
                    <a:pt x="466195" y="555468"/>
                    <a:pt x="466195" y="533787"/>
                  </a:cubicBezTo>
                  <a:cubicBezTo>
                    <a:pt x="466195" y="512107"/>
                    <a:pt x="447661" y="494532"/>
                    <a:pt x="424798" y="494532"/>
                  </a:cubicBezTo>
                  <a:close/>
                  <a:moveTo>
                    <a:pt x="1012914" y="667255"/>
                  </a:moveTo>
                  <a:cubicBezTo>
                    <a:pt x="991627" y="667255"/>
                    <a:pt x="974372" y="684511"/>
                    <a:pt x="974372" y="705797"/>
                  </a:cubicBezTo>
                  <a:cubicBezTo>
                    <a:pt x="974372" y="727084"/>
                    <a:pt x="991628" y="744339"/>
                    <a:pt x="1012914" y="744339"/>
                  </a:cubicBezTo>
                  <a:cubicBezTo>
                    <a:pt x="1034201" y="744339"/>
                    <a:pt x="1051456" y="727084"/>
                    <a:pt x="1051456" y="705797"/>
                  </a:cubicBezTo>
                  <a:cubicBezTo>
                    <a:pt x="1051456" y="684511"/>
                    <a:pt x="1034200" y="667255"/>
                    <a:pt x="1012914" y="667255"/>
                  </a:cubicBezTo>
                  <a:close/>
                  <a:moveTo>
                    <a:pt x="620360" y="494532"/>
                  </a:moveTo>
                  <a:cubicBezTo>
                    <a:pt x="599074" y="494532"/>
                    <a:pt x="581819" y="512107"/>
                    <a:pt x="581818" y="533787"/>
                  </a:cubicBezTo>
                  <a:cubicBezTo>
                    <a:pt x="581818" y="555468"/>
                    <a:pt x="599074" y="573044"/>
                    <a:pt x="620360" y="573043"/>
                  </a:cubicBezTo>
                  <a:cubicBezTo>
                    <a:pt x="641647" y="573043"/>
                    <a:pt x="658902" y="555468"/>
                    <a:pt x="658902" y="533787"/>
                  </a:cubicBezTo>
                  <a:cubicBezTo>
                    <a:pt x="658902" y="512107"/>
                    <a:pt x="641647" y="494532"/>
                    <a:pt x="620360" y="494532"/>
                  </a:cubicBezTo>
                  <a:close/>
                  <a:moveTo>
                    <a:pt x="232089" y="323236"/>
                  </a:moveTo>
                  <a:cubicBezTo>
                    <a:pt x="209226" y="323236"/>
                    <a:pt x="190692" y="340492"/>
                    <a:pt x="190692" y="361778"/>
                  </a:cubicBezTo>
                  <a:cubicBezTo>
                    <a:pt x="190692" y="383065"/>
                    <a:pt x="209227" y="400320"/>
                    <a:pt x="232089" y="400320"/>
                  </a:cubicBezTo>
                  <a:cubicBezTo>
                    <a:pt x="254952" y="400320"/>
                    <a:pt x="273487" y="383065"/>
                    <a:pt x="273486" y="361778"/>
                  </a:cubicBezTo>
                  <a:cubicBezTo>
                    <a:pt x="273486" y="340492"/>
                    <a:pt x="254953" y="323236"/>
                    <a:pt x="232089" y="323236"/>
                  </a:cubicBezTo>
                  <a:close/>
                  <a:moveTo>
                    <a:pt x="817351" y="494532"/>
                  </a:moveTo>
                  <a:cubicBezTo>
                    <a:pt x="794488" y="494532"/>
                    <a:pt x="775954" y="512107"/>
                    <a:pt x="775953" y="533787"/>
                  </a:cubicBezTo>
                  <a:cubicBezTo>
                    <a:pt x="775954" y="555468"/>
                    <a:pt x="794488" y="573044"/>
                    <a:pt x="817351" y="573044"/>
                  </a:cubicBezTo>
                  <a:cubicBezTo>
                    <a:pt x="840214" y="573043"/>
                    <a:pt x="858748" y="555468"/>
                    <a:pt x="858748" y="533787"/>
                  </a:cubicBezTo>
                  <a:cubicBezTo>
                    <a:pt x="858747" y="512107"/>
                    <a:pt x="840214" y="494532"/>
                    <a:pt x="817351" y="494532"/>
                  </a:cubicBezTo>
                  <a:close/>
                  <a:moveTo>
                    <a:pt x="424798" y="323236"/>
                  </a:moveTo>
                  <a:cubicBezTo>
                    <a:pt x="401935" y="323236"/>
                    <a:pt x="383401" y="340491"/>
                    <a:pt x="383401" y="361778"/>
                  </a:cubicBezTo>
                  <a:cubicBezTo>
                    <a:pt x="383401" y="383065"/>
                    <a:pt x="401935" y="400320"/>
                    <a:pt x="424798" y="400320"/>
                  </a:cubicBezTo>
                  <a:cubicBezTo>
                    <a:pt x="447660" y="400320"/>
                    <a:pt x="466195" y="383064"/>
                    <a:pt x="466195" y="361778"/>
                  </a:cubicBezTo>
                  <a:cubicBezTo>
                    <a:pt x="466195" y="340491"/>
                    <a:pt x="447661" y="323236"/>
                    <a:pt x="424798" y="323236"/>
                  </a:cubicBezTo>
                  <a:close/>
                  <a:moveTo>
                    <a:pt x="1012914" y="494531"/>
                  </a:moveTo>
                  <a:cubicBezTo>
                    <a:pt x="991627" y="494531"/>
                    <a:pt x="974372" y="512107"/>
                    <a:pt x="974372" y="533787"/>
                  </a:cubicBezTo>
                  <a:cubicBezTo>
                    <a:pt x="974372" y="555468"/>
                    <a:pt x="991628" y="573044"/>
                    <a:pt x="1012914" y="573044"/>
                  </a:cubicBezTo>
                  <a:cubicBezTo>
                    <a:pt x="1034201" y="573044"/>
                    <a:pt x="1051456" y="555468"/>
                    <a:pt x="1051456" y="533788"/>
                  </a:cubicBezTo>
                  <a:cubicBezTo>
                    <a:pt x="1051457" y="512107"/>
                    <a:pt x="1034201" y="494532"/>
                    <a:pt x="1012914" y="494531"/>
                  </a:cubicBezTo>
                  <a:close/>
                  <a:moveTo>
                    <a:pt x="620360" y="323236"/>
                  </a:moveTo>
                  <a:cubicBezTo>
                    <a:pt x="599074" y="323236"/>
                    <a:pt x="581818" y="340492"/>
                    <a:pt x="581818" y="361778"/>
                  </a:cubicBezTo>
                  <a:cubicBezTo>
                    <a:pt x="581818" y="383064"/>
                    <a:pt x="599074" y="400320"/>
                    <a:pt x="620360" y="400320"/>
                  </a:cubicBezTo>
                  <a:cubicBezTo>
                    <a:pt x="641647" y="400320"/>
                    <a:pt x="658903" y="383065"/>
                    <a:pt x="658902" y="361778"/>
                  </a:cubicBezTo>
                  <a:cubicBezTo>
                    <a:pt x="658902" y="340491"/>
                    <a:pt x="641647" y="323236"/>
                    <a:pt x="620360" y="323236"/>
                  </a:cubicBezTo>
                  <a:close/>
                  <a:moveTo>
                    <a:pt x="232089" y="144804"/>
                  </a:moveTo>
                  <a:cubicBezTo>
                    <a:pt x="209227" y="144804"/>
                    <a:pt x="190693" y="163338"/>
                    <a:pt x="190692" y="186200"/>
                  </a:cubicBezTo>
                  <a:cubicBezTo>
                    <a:pt x="190693" y="209063"/>
                    <a:pt x="209227" y="227597"/>
                    <a:pt x="232089" y="227598"/>
                  </a:cubicBezTo>
                  <a:cubicBezTo>
                    <a:pt x="254952" y="227597"/>
                    <a:pt x="273486" y="209063"/>
                    <a:pt x="273487" y="186201"/>
                  </a:cubicBezTo>
                  <a:cubicBezTo>
                    <a:pt x="273486" y="163338"/>
                    <a:pt x="254952" y="144804"/>
                    <a:pt x="232089" y="144804"/>
                  </a:cubicBezTo>
                  <a:close/>
                  <a:moveTo>
                    <a:pt x="817351" y="323236"/>
                  </a:moveTo>
                  <a:cubicBezTo>
                    <a:pt x="794487" y="323236"/>
                    <a:pt x="775953" y="340491"/>
                    <a:pt x="775953" y="361778"/>
                  </a:cubicBezTo>
                  <a:cubicBezTo>
                    <a:pt x="775954" y="383065"/>
                    <a:pt x="794488" y="400320"/>
                    <a:pt x="817351" y="400320"/>
                  </a:cubicBezTo>
                  <a:cubicBezTo>
                    <a:pt x="840213" y="400320"/>
                    <a:pt x="858748" y="383064"/>
                    <a:pt x="858748" y="361778"/>
                  </a:cubicBezTo>
                  <a:cubicBezTo>
                    <a:pt x="858748" y="340492"/>
                    <a:pt x="840214" y="323236"/>
                    <a:pt x="817351" y="323236"/>
                  </a:cubicBezTo>
                  <a:close/>
                  <a:moveTo>
                    <a:pt x="424798" y="144804"/>
                  </a:moveTo>
                  <a:cubicBezTo>
                    <a:pt x="401935" y="144804"/>
                    <a:pt x="383401" y="163338"/>
                    <a:pt x="383401" y="186201"/>
                  </a:cubicBezTo>
                  <a:cubicBezTo>
                    <a:pt x="383401" y="209063"/>
                    <a:pt x="401935" y="227598"/>
                    <a:pt x="424798" y="227597"/>
                  </a:cubicBezTo>
                  <a:cubicBezTo>
                    <a:pt x="447661" y="227597"/>
                    <a:pt x="466195" y="209063"/>
                    <a:pt x="466195" y="186200"/>
                  </a:cubicBezTo>
                  <a:cubicBezTo>
                    <a:pt x="466195" y="163338"/>
                    <a:pt x="447661" y="144803"/>
                    <a:pt x="424798" y="144804"/>
                  </a:cubicBezTo>
                  <a:close/>
                  <a:moveTo>
                    <a:pt x="1012914" y="323236"/>
                  </a:moveTo>
                  <a:cubicBezTo>
                    <a:pt x="991627" y="323236"/>
                    <a:pt x="974372" y="340491"/>
                    <a:pt x="974372" y="361778"/>
                  </a:cubicBezTo>
                  <a:cubicBezTo>
                    <a:pt x="974372" y="383064"/>
                    <a:pt x="991628" y="400320"/>
                    <a:pt x="1012914" y="400320"/>
                  </a:cubicBezTo>
                  <a:cubicBezTo>
                    <a:pt x="1034201" y="400320"/>
                    <a:pt x="1051456" y="383064"/>
                    <a:pt x="1051456" y="361778"/>
                  </a:cubicBezTo>
                  <a:cubicBezTo>
                    <a:pt x="1051456" y="340491"/>
                    <a:pt x="1034200" y="323236"/>
                    <a:pt x="1012914" y="323236"/>
                  </a:cubicBezTo>
                  <a:close/>
                  <a:moveTo>
                    <a:pt x="620361" y="144804"/>
                  </a:moveTo>
                  <a:cubicBezTo>
                    <a:pt x="599074" y="144804"/>
                    <a:pt x="581818" y="163338"/>
                    <a:pt x="581819" y="186201"/>
                  </a:cubicBezTo>
                  <a:cubicBezTo>
                    <a:pt x="581819" y="209063"/>
                    <a:pt x="599074" y="227597"/>
                    <a:pt x="620361" y="227597"/>
                  </a:cubicBezTo>
                  <a:cubicBezTo>
                    <a:pt x="641647" y="227598"/>
                    <a:pt x="658902" y="209064"/>
                    <a:pt x="658903" y="186200"/>
                  </a:cubicBezTo>
                  <a:cubicBezTo>
                    <a:pt x="658902" y="163337"/>
                    <a:pt x="641647" y="144804"/>
                    <a:pt x="620361" y="144804"/>
                  </a:cubicBezTo>
                  <a:close/>
                  <a:moveTo>
                    <a:pt x="817350" y="144804"/>
                  </a:moveTo>
                  <a:cubicBezTo>
                    <a:pt x="794488" y="144804"/>
                    <a:pt x="775954" y="163337"/>
                    <a:pt x="775954" y="186200"/>
                  </a:cubicBezTo>
                  <a:cubicBezTo>
                    <a:pt x="775954" y="209064"/>
                    <a:pt x="794488" y="227597"/>
                    <a:pt x="817350" y="227597"/>
                  </a:cubicBezTo>
                  <a:cubicBezTo>
                    <a:pt x="840213" y="227597"/>
                    <a:pt x="858747" y="209063"/>
                    <a:pt x="858748" y="186200"/>
                  </a:cubicBezTo>
                  <a:cubicBezTo>
                    <a:pt x="858748" y="163338"/>
                    <a:pt x="840213" y="144803"/>
                    <a:pt x="817350" y="144804"/>
                  </a:cubicBezTo>
                  <a:close/>
                  <a:moveTo>
                    <a:pt x="1012914" y="144804"/>
                  </a:moveTo>
                  <a:cubicBezTo>
                    <a:pt x="991627" y="144804"/>
                    <a:pt x="974372" y="163338"/>
                    <a:pt x="974372" y="186200"/>
                  </a:cubicBezTo>
                  <a:cubicBezTo>
                    <a:pt x="974372" y="209063"/>
                    <a:pt x="991627" y="227597"/>
                    <a:pt x="1012914" y="227598"/>
                  </a:cubicBezTo>
                  <a:cubicBezTo>
                    <a:pt x="1034200" y="227597"/>
                    <a:pt x="1051457" y="209064"/>
                    <a:pt x="1051456" y="186201"/>
                  </a:cubicBezTo>
                  <a:cubicBezTo>
                    <a:pt x="1051456" y="163338"/>
                    <a:pt x="1034200" y="144803"/>
                    <a:pt x="1012914" y="144804"/>
                  </a:cubicBezTo>
                  <a:close/>
                  <a:moveTo>
                    <a:pt x="1180380" y="4896"/>
                  </a:moveTo>
                  <a:cubicBezTo>
                    <a:pt x="1211722" y="17129"/>
                    <a:pt x="1231407" y="50442"/>
                    <a:pt x="1223119" y="83755"/>
                  </a:cubicBezTo>
                  <a:cubicBezTo>
                    <a:pt x="1217593" y="105964"/>
                    <a:pt x="1201016" y="117068"/>
                    <a:pt x="1184438" y="128173"/>
                  </a:cubicBezTo>
                  <a:cubicBezTo>
                    <a:pt x="1195489" y="133725"/>
                    <a:pt x="1201016" y="144830"/>
                    <a:pt x="1206542" y="155934"/>
                  </a:cubicBezTo>
                  <a:cubicBezTo>
                    <a:pt x="1223119" y="183695"/>
                    <a:pt x="1206542" y="217009"/>
                    <a:pt x="1184438" y="233665"/>
                  </a:cubicBezTo>
                  <a:cubicBezTo>
                    <a:pt x="1195489" y="239217"/>
                    <a:pt x="1201016" y="250322"/>
                    <a:pt x="1206541" y="261426"/>
                  </a:cubicBezTo>
                  <a:cubicBezTo>
                    <a:pt x="1223119" y="294740"/>
                    <a:pt x="1206541" y="322500"/>
                    <a:pt x="1184438" y="339157"/>
                  </a:cubicBezTo>
                  <a:cubicBezTo>
                    <a:pt x="1184438" y="339169"/>
                    <a:pt x="1184438" y="339246"/>
                    <a:pt x="1184439" y="339851"/>
                  </a:cubicBezTo>
                  <a:lnTo>
                    <a:pt x="1184438" y="344709"/>
                  </a:lnTo>
                  <a:cubicBezTo>
                    <a:pt x="1195489" y="350262"/>
                    <a:pt x="1201015" y="355814"/>
                    <a:pt x="1206541" y="366919"/>
                  </a:cubicBezTo>
                  <a:cubicBezTo>
                    <a:pt x="1223119" y="400232"/>
                    <a:pt x="1206541" y="433545"/>
                    <a:pt x="1184439" y="444649"/>
                  </a:cubicBezTo>
                  <a:cubicBezTo>
                    <a:pt x="1184438" y="444661"/>
                    <a:pt x="1184438" y="444735"/>
                    <a:pt x="1184438" y="445343"/>
                  </a:cubicBezTo>
                  <a:lnTo>
                    <a:pt x="1184438" y="450202"/>
                  </a:lnTo>
                  <a:cubicBezTo>
                    <a:pt x="1194940" y="455477"/>
                    <a:pt x="1200452" y="465766"/>
                    <a:pt x="1205633" y="476347"/>
                  </a:cubicBezTo>
                  <a:lnTo>
                    <a:pt x="1068583" y="873479"/>
                  </a:lnTo>
                  <a:cubicBezTo>
                    <a:pt x="1066979" y="875466"/>
                    <a:pt x="1064924" y="876690"/>
                    <a:pt x="1062869" y="877722"/>
                  </a:cubicBezTo>
                  <a:cubicBezTo>
                    <a:pt x="1035239" y="888827"/>
                    <a:pt x="1002084" y="877722"/>
                    <a:pt x="985507" y="849962"/>
                  </a:cubicBezTo>
                  <a:cubicBezTo>
                    <a:pt x="979980" y="861066"/>
                    <a:pt x="968928" y="872171"/>
                    <a:pt x="957877" y="877722"/>
                  </a:cubicBezTo>
                  <a:cubicBezTo>
                    <a:pt x="924721" y="888827"/>
                    <a:pt x="891567" y="877723"/>
                    <a:pt x="880514" y="849961"/>
                  </a:cubicBezTo>
                  <a:cubicBezTo>
                    <a:pt x="869462" y="861065"/>
                    <a:pt x="863937" y="872171"/>
                    <a:pt x="852885" y="877722"/>
                  </a:cubicBezTo>
                  <a:cubicBezTo>
                    <a:pt x="819730" y="888827"/>
                    <a:pt x="786574" y="877722"/>
                    <a:pt x="769996" y="849962"/>
                  </a:cubicBezTo>
                  <a:cubicBezTo>
                    <a:pt x="764471" y="861066"/>
                    <a:pt x="753419" y="872171"/>
                    <a:pt x="742367" y="877722"/>
                  </a:cubicBezTo>
                  <a:cubicBezTo>
                    <a:pt x="714737" y="888827"/>
                    <a:pt x="681582" y="877722"/>
                    <a:pt x="665006" y="849962"/>
                  </a:cubicBezTo>
                  <a:cubicBezTo>
                    <a:pt x="659479" y="861066"/>
                    <a:pt x="648428" y="872171"/>
                    <a:pt x="637376" y="877722"/>
                  </a:cubicBezTo>
                  <a:cubicBezTo>
                    <a:pt x="604221" y="888827"/>
                    <a:pt x="571065" y="877723"/>
                    <a:pt x="560013" y="849961"/>
                  </a:cubicBezTo>
                  <a:cubicBezTo>
                    <a:pt x="548962" y="861066"/>
                    <a:pt x="543436" y="872171"/>
                    <a:pt x="526858" y="877722"/>
                  </a:cubicBezTo>
                  <a:cubicBezTo>
                    <a:pt x="499229" y="888827"/>
                    <a:pt x="466074" y="877722"/>
                    <a:pt x="449496" y="849962"/>
                  </a:cubicBezTo>
                  <a:cubicBezTo>
                    <a:pt x="443969" y="861066"/>
                    <a:pt x="432918" y="872171"/>
                    <a:pt x="421866" y="877722"/>
                  </a:cubicBezTo>
                  <a:cubicBezTo>
                    <a:pt x="394237" y="888827"/>
                    <a:pt x="361081" y="877722"/>
                    <a:pt x="344504" y="849962"/>
                  </a:cubicBezTo>
                  <a:cubicBezTo>
                    <a:pt x="338979" y="861066"/>
                    <a:pt x="327926" y="872171"/>
                    <a:pt x="316874" y="877722"/>
                  </a:cubicBezTo>
                  <a:cubicBezTo>
                    <a:pt x="283719" y="888827"/>
                    <a:pt x="250564" y="877722"/>
                    <a:pt x="239512" y="849962"/>
                  </a:cubicBezTo>
                  <a:cubicBezTo>
                    <a:pt x="233986" y="861066"/>
                    <a:pt x="222935" y="872171"/>
                    <a:pt x="211883" y="877722"/>
                  </a:cubicBezTo>
                  <a:cubicBezTo>
                    <a:pt x="178727" y="888827"/>
                    <a:pt x="145572" y="877722"/>
                    <a:pt x="134520" y="855514"/>
                  </a:cubicBezTo>
                  <a:cubicBezTo>
                    <a:pt x="117942" y="872171"/>
                    <a:pt x="101365" y="888827"/>
                    <a:pt x="79261" y="894379"/>
                  </a:cubicBezTo>
                  <a:cubicBezTo>
                    <a:pt x="29528" y="899931"/>
                    <a:pt x="-9153" y="855514"/>
                    <a:pt x="1899" y="811096"/>
                  </a:cubicBezTo>
                  <a:cubicBezTo>
                    <a:pt x="7425" y="788887"/>
                    <a:pt x="24002" y="777783"/>
                    <a:pt x="40581" y="766679"/>
                  </a:cubicBezTo>
                  <a:cubicBezTo>
                    <a:pt x="18477" y="750021"/>
                    <a:pt x="7424" y="722261"/>
                    <a:pt x="18476" y="688947"/>
                  </a:cubicBezTo>
                  <a:cubicBezTo>
                    <a:pt x="24002" y="677842"/>
                    <a:pt x="29529" y="672291"/>
                    <a:pt x="40581" y="666738"/>
                  </a:cubicBezTo>
                  <a:cubicBezTo>
                    <a:pt x="40581" y="666733"/>
                    <a:pt x="40580" y="666671"/>
                    <a:pt x="40581" y="666044"/>
                  </a:cubicBezTo>
                  <a:lnTo>
                    <a:pt x="40581" y="661186"/>
                  </a:lnTo>
                  <a:cubicBezTo>
                    <a:pt x="18477" y="644529"/>
                    <a:pt x="7425" y="611216"/>
                    <a:pt x="18477" y="583455"/>
                  </a:cubicBezTo>
                  <a:cubicBezTo>
                    <a:pt x="24002" y="572350"/>
                    <a:pt x="29529" y="561246"/>
                    <a:pt x="40581" y="555694"/>
                  </a:cubicBezTo>
                  <a:cubicBezTo>
                    <a:pt x="18477" y="539037"/>
                    <a:pt x="7425" y="505724"/>
                    <a:pt x="18477" y="477962"/>
                  </a:cubicBezTo>
                  <a:cubicBezTo>
                    <a:pt x="24002" y="466858"/>
                    <a:pt x="29528" y="455754"/>
                    <a:pt x="40581" y="450202"/>
                  </a:cubicBezTo>
                  <a:cubicBezTo>
                    <a:pt x="40581" y="450192"/>
                    <a:pt x="40581" y="450124"/>
                    <a:pt x="40581" y="449508"/>
                  </a:cubicBezTo>
                  <a:lnTo>
                    <a:pt x="40581" y="444649"/>
                  </a:lnTo>
                  <a:cubicBezTo>
                    <a:pt x="18477" y="427993"/>
                    <a:pt x="7425" y="400232"/>
                    <a:pt x="18477" y="366919"/>
                  </a:cubicBezTo>
                  <a:cubicBezTo>
                    <a:pt x="24002" y="355814"/>
                    <a:pt x="29528" y="350262"/>
                    <a:pt x="40580" y="344710"/>
                  </a:cubicBezTo>
                  <a:cubicBezTo>
                    <a:pt x="40581" y="344703"/>
                    <a:pt x="40581" y="344638"/>
                    <a:pt x="40580" y="344015"/>
                  </a:cubicBezTo>
                  <a:lnTo>
                    <a:pt x="40581" y="339157"/>
                  </a:lnTo>
                  <a:cubicBezTo>
                    <a:pt x="18477" y="322501"/>
                    <a:pt x="7425" y="289187"/>
                    <a:pt x="18477" y="261426"/>
                  </a:cubicBezTo>
                  <a:cubicBezTo>
                    <a:pt x="24002" y="250322"/>
                    <a:pt x="29528" y="239217"/>
                    <a:pt x="40580" y="233665"/>
                  </a:cubicBezTo>
                  <a:cubicBezTo>
                    <a:pt x="18477" y="217009"/>
                    <a:pt x="7425" y="183695"/>
                    <a:pt x="18477" y="155934"/>
                  </a:cubicBezTo>
                  <a:cubicBezTo>
                    <a:pt x="24002" y="144830"/>
                    <a:pt x="29529" y="133725"/>
                    <a:pt x="40581" y="128173"/>
                  </a:cubicBezTo>
                  <a:cubicBezTo>
                    <a:pt x="24002" y="117068"/>
                    <a:pt x="7425" y="105964"/>
                    <a:pt x="1899" y="83755"/>
                  </a:cubicBezTo>
                  <a:cubicBezTo>
                    <a:pt x="-9153" y="39338"/>
                    <a:pt x="29529" y="-5081"/>
                    <a:pt x="79261" y="472"/>
                  </a:cubicBezTo>
                  <a:cubicBezTo>
                    <a:pt x="101365" y="6024"/>
                    <a:pt x="117943" y="17129"/>
                    <a:pt x="128994" y="33785"/>
                  </a:cubicBezTo>
                  <a:cubicBezTo>
                    <a:pt x="145572" y="6024"/>
                    <a:pt x="178727" y="-5081"/>
                    <a:pt x="211883" y="6024"/>
                  </a:cubicBezTo>
                  <a:cubicBezTo>
                    <a:pt x="222935" y="11576"/>
                    <a:pt x="233986" y="22681"/>
                    <a:pt x="239512" y="33785"/>
                  </a:cubicBezTo>
                  <a:cubicBezTo>
                    <a:pt x="250564" y="6025"/>
                    <a:pt x="283719" y="-5081"/>
                    <a:pt x="316874" y="6025"/>
                  </a:cubicBezTo>
                  <a:cubicBezTo>
                    <a:pt x="327926" y="11576"/>
                    <a:pt x="338978" y="22681"/>
                    <a:pt x="344504" y="33785"/>
                  </a:cubicBezTo>
                  <a:cubicBezTo>
                    <a:pt x="361081" y="6024"/>
                    <a:pt x="394237" y="-5081"/>
                    <a:pt x="421866" y="6025"/>
                  </a:cubicBezTo>
                  <a:cubicBezTo>
                    <a:pt x="432917" y="11576"/>
                    <a:pt x="443969" y="22681"/>
                    <a:pt x="449496" y="33785"/>
                  </a:cubicBezTo>
                  <a:cubicBezTo>
                    <a:pt x="466073" y="6024"/>
                    <a:pt x="499228" y="-5080"/>
                    <a:pt x="526858" y="6025"/>
                  </a:cubicBezTo>
                  <a:cubicBezTo>
                    <a:pt x="543435" y="11576"/>
                    <a:pt x="548962" y="22681"/>
                    <a:pt x="560013" y="33785"/>
                  </a:cubicBezTo>
                  <a:cubicBezTo>
                    <a:pt x="571064" y="6025"/>
                    <a:pt x="604221" y="-5081"/>
                    <a:pt x="637376" y="6025"/>
                  </a:cubicBezTo>
                  <a:cubicBezTo>
                    <a:pt x="648428" y="11576"/>
                    <a:pt x="659479" y="22681"/>
                    <a:pt x="665006" y="33785"/>
                  </a:cubicBezTo>
                  <a:cubicBezTo>
                    <a:pt x="681583" y="6024"/>
                    <a:pt x="714738" y="-5080"/>
                    <a:pt x="742367" y="6024"/>
                  </a:cubicBezTo>
                  <a:cubicBezTo>
                    <a:pt x="753419" y="11576"/>
                    <a:pt x="764471" y="22681"/>
                    <a:pt x="769996" y="33785"/>
                  </a:cubicBezTo>
                  <a:cubicBezTo>
                    <a:pt x="786574" y="6025"/>
                    <a:pt x="819730" y="-5080"/>
                    <a:pt x="852885" y="6024"/>
                  </a:cubicBezTo>
                  <a:cubicBezTo>
                    <a:pt x="863937" y="11576"/>
                    <a:pt x="869462" y="22681"/>
                    <a:pt x="880514" y="33785"/>
                  </a:cubicBezTo>
                  <a:cubicBezTo>
                    <a:pt x="891566" y="6025"/>
                    <a:pt x="924721" y="-5080"/>
                    <a:pt x="957877" y="6025"/>
                  </a:cubicBezTo>
                  <a:cubicBezTo>
                    <a:pt x="968928" y="11576"/>
                    <a:pt x="979980" y="22681"/>
                    <a:pt x="985507" y="33785"/>
                  </a:cubicBezTo>
                  <a:cubicBezTo>
                    <a:pt x="1002084" y="6024"/>
                    <a:pt x="1035239" y="-5080"/>
                    <a:pt x="1062868" y="6024"/>
                  </a:cubicBezTo>
                  <a:cubicBezTo>
                    <a:pt x="1073921" y="11576"/>
                    <a:pt x="1084973" y="22681"/>
                    <a:pt x="1090499" y="33786"/>
                  </a:cubicBezTo>
                  <a:cubicBezTo>
                    <a:pt x="1107075" y="17128"/>
                    <a:pt x="1123653" y="6025"/>
                    <a:pt x="1145757" y="472"/>
                  </a:cubicBezTo>
                  <a:cubicBezTo>
                    <a:pt x="1158190" y="-916"/>
                    <a:pt x="1169932" y="819"/>
                    <a:pt x="1180380" y="4896"/>
                  </a:cubicBez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69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315200" cy="1470025"/>
          </a:xfrm>
        </p:spPr>
        <p:txBody>
          <a:bodyPr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42870"/>
            <a:ext cx="73152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Yellow Breaker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/>
          <p:cNvGrpSpPr/>
          <p:nvPr/>
        </p:nvGrpSpPr>
        <p:grpSpPr bwMode="ltGray">
          <a:xfrm>
            <a:off x="-3413" y="-6350"/>
            <a:ext cx="9147414" cy="6864350"/>
            <a:chOff x="-3413" y="-6350"/>
            <a:chExt cx="9147414" cy="6864350"/>
          </a:xfrm>
          <a:solidFill>
            <a:srgbClr val="CBA503"/>
          </a:solidFill>
        </p:grpSpPr>
        <p:sp>
          <p:nvSpPr>
            <p:cNvPr id="144" name="Freeform 125"/>
            <p:cNvSpPr>
              <a:spLocks/>
            </p:cNvSpPr>
            <p:nvPr/>
          </p:nvSpPr>
          <p:spPr bwMode="ltGray">
            <a:xfrm>
              <a:off x="0" y="1002990"/>
              <a:ext cx="485775" cy="1193362"/>
            </a:xfrm>
            <a:custGeom>
              <a:avLst/>
              <a:gdLst/>
              <a:ahLst/>
              <a:cxnLst/>
              <a:rect l="l" t="t" r="r" b="b"/>
              <a:pathLst>
                <a:path w="485775" h="1193362">
                  <a:moveTo>
                    <a:pt x="263209" y="819270"/>
                  </a:moveTo>
                  <a:lnTo>
                    <a:pt x="117859" y="982788"/>
                  </a:lnTo>
                  <a:lnTo>
                    <a:pt x="245040" y="948722"/>
                  </a:lnTo>
                  <a:close/>
                  <a:moveTo>
                    <a:pt x="82819" y="778310"/>
                  </a:moveTo>
                  <a:cubicBezTo>
                    <a:pt x="76249" y="778310"/>
                    <a:pt x="69679" y="780500"/>
                    <a:pt x="65299" y="784880"/>
                  </a:cubicBezTo>
                  <a:cubicBezTo>
                    <a:pt x="56539" y="802400"/>
                    <a:pt x="56539" y="811160"/>
                    <a:pt x="65299" y="819920"/>
                  </a:cubicBezTo>
                  <a:cubicBezTo>
                    <a:pt x="74059" y="837440"/>
                    <a:pt x="91579" y="837440"/>
                    <a:pt x="100339" y="819920"/>
                  </a:cubicBezTo>
                  <a:cubicBezTo>
                    <a:pt x="117859" y="811160"/>
                    <a:pt x="117859" y="802400"/>
                    <a:pt x="100339" y="784880"/>
                  </a:cubicBezTo>
                  <a:cubicBezTo>
                    <a:pt x="95959" y="780500"/>
                    <a:pt x="89389" y="778310"/>
                    <a:pt x="82819" y="778310"/>
                  </a:cubicBezTo>
                  <a:close/>
                  <a:moveTo>
                    <a:pt x="296612" y="485421"/>
                  </a:moveTo>
                  <a:cubicBezTo>
                    <a:pt x="288007" y="494005"/>
                    <a:pt x="288001" y="502589"/>
                    <a:pt x="288001" y="502602"/>
                  </a:cubicBezTo>
                  <a:cubicBezTo>
                    <a:pt x="270782" y="554134"/>
                    <a:pt x="210528" y="571319"/>
                    <a:pt x="210499" y="571328"/>
                  </a:cubicBezTo>
                  <a:cubicBezTo>
                    <a:pt x="210483" y="571328"/>
                    <a:pt x="201888" y="571336"/>
                    <a:pt x="201888" y="579918"/>
                  </a:cubicBezTo>
                  <a:cubicBezTo>
                    <a:pt x="201888" y="579921"/>
                    <a:pt x="201888" y="579972"/>
                    <a:pt x="201888" y="580992"/>
                  </a:cubicBezTo>
                  <a:lnTo>
                    <a:pt x="201888" y="588509"/>
                  </a:lnTo>
                  <a:cubicBezTo>
                    <a:pt x="201888" y="597093"/>
                    <a:pt x="210486" y="597100"/>
                    <a:pt x="210499" y="597100"/>
                  </a:cubicBezTo>
                  <a:cubicBezTo>
                    <a:pt x="210538" y="597105"/>
                    <a:pt x="270783" y="605709"/>
                    <a:pt x="288001" y="665825"/>
                  </a:cubicBezTo>
                  <a:cubicBezTo>
                    <a:pt x="288001" y="665847"/>
                    <a:pt x="288012" y="674427"/>
                    <a:pt x="296612" y="683006"/>
                  </a:cubicBezTo>
                  <a:cubicBezTo>
                    <a:pt x="296634" y="683006"/>
                    <a:pt x="305206" y="683006"/>
                    <a:pt x="305223" y="683006"/>
                  </a:cubicBezTo>
                  <a:cubicBezTo>
                    <a:pt x="305240" y="683006"/>
                    <a:pt x="313819" y="683006"/>
                    <a:pt x="313834" y="683006"/>
                  </a:cubicBezTo>
                  <a:cubicBezTo>
                    <a:pt x="322437" y="674424"/>
                    <a:pt x="322446" y="665842"/>
                    <a:pt x="322446" y="665825"/>
                  </a:cubicBezTo>
                  <a:cubicBezTo>
                    <a:pt x="339668" y="605690"/>
                    <a:pt x="391336" y="597100"/>
                    <a:pt x="399947" y="597100"/>
                  </a:cubicBezTo>
                  <a:cubicBezTo>
                    <a:pt x="399950" y="597097"/>
                    <a:pt x="400002" y="597045"/>
                    <a:pt x="401023" y="596026"/>
                  </a:cubicBezTo>
                  <a:lnTo>
                    <a:pt x="408558" y="588509"/>
                  </a:lnTo>
                  <a:lnTo>
                    <a:pt x="408558" y="581063"/>
                  </a:lnTo>
                  <a:lnTo>
                    <a:pt x="401077" y="572455"/>
                  </a:lnTo>
                  <a:cubicBezTo>
                    <a:pt x="391336" y="571328"/>
                    <a:pt x="339668" y="554146"/>
                    <a:pt x="322446" y="502602"/>
                  </a:cubicBezTo>
                  <a:cubicBezTo>
                    <a:pt x="322446" y="502585"/>
                    <a:pt x="322437" y="494003"/>
                    <a:pt x="313834" y="485421"/>
                  </a:cubicBezTo>
                  <a:cubicBezTo>
                    <a:pt x="313814" y="485421"/>
                    <a:pt x="305236" y="485421"/>
                    <a:pt x="305223" y="485421"/>
                  </a:cubicBezTo>
                  <a:cubicBezTo>
                    <a:pt x="305202" y="485421"/>
                    <a:pt x="296628" y="485421"/>
                    <a:pt x="296612" y="485421"/>
                  </a:cubicBezTo>
                  <a:close/>
                  <a:moveTo>
                    <a:pt x="1" y="471953"/>
                  </a:moveTo>
                  <a:lnTo>
                    <a:pt x="1" y="703287"/>
                  </a:lnTo>
                  <a:cubicBezTo>
                    <a:pt x="55357" y="679514"/>
                    <a:pt x="90606" y="636370"/>
                    <a:pt x="90606" y="587620"/>
                  </a:cubicBezTo>
                  <a:cubicBezTo>
                    <a:pt x="90606" y="538870"/>
                    <a:pt x="55357" y="495726"/>
                    <a:pt x="1" y="471953"/>
                  </a:cubicBezTo>
                  <a:close/>
                  <a:moveTo>
                    <a:pt x="82657" y="358145"/>
                  </a:moveTo>
                  <a:cubicBezTo>
                    <a:pt x="76128" y="358145"/>
                    <a:pt x="69598" y="360321"/>
                    <a:pt x="65245" y="364674"/>
                  </a:cubicBezTo>
                  <a:cubicBezTo>
                    <a:pt x="56539" y="373380"/>
                    <a:pt x="56539" y="390792"/>
                    <a:pt x="65245" y="399498"/>
                  </a:cubicBezTo>
                  <a:cubicBezTo>
                    <a:pt x="73951" y="408204"/>
                    <a:pt x="91363" y="408204"/>
                    <a:pt x="100069" y="399498"/>
                  </a:cubicBezTo>
                  <a:cubicBezTo>
                    <a:pt x="108775" y="390792"/>
                    <a:pt x="108775" y="373380"/>
                    <a:pt x="100069" y="364674"/>
                  </a:cubicBezTo>
                  <a:cubicBezTo>
                    <a:pt x="95716" y="360321"/>
                    <a:pt x="89187" y="358145"/>
                    <a:pt x="82657" y="358145"/>
                  </a:cubicBezTo>
                  <a:close/>
                  <a:moveTo>
                    <a:pt x="99690" y="201534"/>
                  </a:moveTo>
                  <a:lnTo>
                    <a:pt x="238227" y="355968"/>
                  </a:lnTo>
                  <a:lnTo>
                    <a:pt x="220058" y="235600"/>
                  </a:lnTo>
                  <a:close/>
                  <a:moveTo>
                    <a:pt x="0" y="0"/>
                  </a:moveTo>
                  <a:cubicBezTo>
                    <a:pt x="116779" y="22575"/>
                    <a:pt x="225122" y="78677"/>
                    <a:pt x="314453" y="168076"/>
                  </a:cubicBezTo>
                  <a:cubicBezTo>
                    <a:pt x="425812" y="279519"/>
                    <a:pt x="485775" y="433825"/>
                    <a:pt x="485775" y="596704"/>
                  </a:cubicBezTo>
                  <a:cubicBezTo>
                    <a:pt x="485775" y="759582"/>
                    <a:pt x="425812" y="913888"/>
                    <a:pt x="305887" y="1025331"/>
                  </a:cubicBezTo>
                  <a:cubicBezTo>
                    <a:pt x="222971" y="1114692"/>
                    <a:pt x="116310" y="1170785"/>
                    <a:pt x="0" y="1193362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26"/>
            <p:cNvSpPr>
              <a:spLocks/>
            </p:cNvSpPr>
            <p:nvPr/>
          </p:nvSpPr>
          <p:spPr bwMode="ltGray">
            <a:xfrm>
              <a:off x="8870736" y="6184106"/>
              <a:ext cx="273264" cy="306388"/>
            </a:xfrm>
            <a:custGeom>
              <a:avLst/>
              <a:gdLst/>
              <a:ahLst/>
              <a:cxnLst/>
              <a:rect l="l" t="t" r="r" b="b"/>
              <a:pathLst>
                <a:path w="366713" h="411163">
                  <a:moveTo>
                    <a:pt x="305595" y="0"/>
                  </a:moveTo>
                  <a:lnTo>
                    <a:pt x="339726" y="1588"/>
                  </a:lnTo>
                  <a:lnTo>
                    <a:pt x="366713" y="2814"/>
                  </a:lnTo>
                  <a:lnTo>
                    <a:pt x="366713" y="15082"/>
                  </a:lnTo>
                  <a:lnTo>
                    <a:pt x="361951" y="16669"/>
                  </a:lnTo>
                  <a:lnTo>
                    <a:pt x="345282" y="27782"/>
                  </a:lnTo>
                  <a:lnTo>
                    <a:pt x="339726" y="31750"/>
                  </a:lnTo>
                  <a:lnTo>
                    <a:pt x="334963" y="36513"/>
                  </a:lnTo>
                  <a:lnTo>
                    <a:pt x="321470" y="46832"/>
                  </a:lnTo>
                  <a:lnTo>
                    <a:pt x="308769" y="59532"/>
                  </a:lnTo>
                  <a:lnTo>
                    <a:pt x="298451" y="71438"/>
                  </a:lnTo>
                  <a:lnTo>
                    <a:pt x="290513" y="84138"/>
                  </a:lnTo>
                  <a:lnTo>
                    <a:pt x="284957" y="96044"/>
                  </a:lnTo>
                  <a:lnTo>
                    <a:pt x="283369" y="109538"/>
                  </a:lnTo>
                  <a:lnTo>
                    <a:pt x="281782" y="123032"/>
                  </a:lnTo>
                  <a:lnTo>
                    <a:pt x="284957" y="138907"/>
                  </a:lnTo>
                  <a:lnTo>
                    <a:pt x="285751" y="167482"/>
                  </a:lnTo>
                  <a:lnTo>
                    <a:pt x="288926" y="193675"/>
                  </a:lnTo>
                  <a:lnTo>
                    <a:pt x="292101" y="217488"/>
                  </a:lnTo>
                  <a:lnTo>
                    <a:pt x="295276" y="242094"/>
                  </a:lnTo>
                  <a:lnTo>
                    <a:pt x="296863" y="263526"/>
                  </a:lnTo>
                  <a:lnTo>
                    <a:pt x="296863" y="286544"/>
                  </a:lnTo>
                  <a:lnTo>
                    <a:pt x="293688" y="306388"/>
                  </a:lnTo>
                  <a:lnTo>
                    <a:pt x="287338" y="324644"/>
                  </a:lnTo>
                  <a:lnTo>
                    <a:pt x="278607" y="342901"/>
                  </a:lnTo>
                  <a:lnTo>
                    <a:pt x="266701" y="359569"/>
                  </a:lnTo>
                  <a:lnTo>
                    <a:pt x="250826" y="373063"/>
                  </a:lnTo>
                  <a:lnTo>
                    <a:pt x="234157" y="384969"/>
                  </a:lnTo>
                  <a:lnTo>
                    <a:pt x="215901" y="396082"/>
                  </a:lnTo>
                  <a:lnTo>
                    <a:pt x="197644" y="403226"/>
                  </a:lnTo>
                  <a:lnTo>
                    <a:pt x="180975" y="407988"/>
                  </a:lnTo>
                  <a:lnTo>
                    <a:pt x="161132" y="411163"/>
                  </a:lnTo>
                  <a:lnTo>
                    <a:pt x="142875" y="411163"/>
                  </a:lnTo>
                  <a:lnTo>
                    <a:pt x="126207" y="409576"/>
                  </a:lnTo>
                  <a:lnTo>
                    <a:pt x="107950" y="404813"/>
                  </a:lnTo>
                  <a:lnTo>
                    <a:pt x="91281" y="399257"/>
                  </a:lnTo>
                  <a:lnTo>
                    <a:pt x="74613" y="391319"/>
                  </a:lnTo>
                  <a:lnTo>
                    <a:pt x="59531" y="381001"/>
                  </a:lnTo>
                  <a:lnTo>
                    <a:pt x="46038" y="368301"/>
                  </a:lnTo>
                  <a:lnTo>
                    <a:pt x="33338" y="354807"/>
                  </a:lnTo>
                  <a:lnTo>
                    <a:pt x="23019" y="339726"/>
                  </a:lnTo>
                  <a:lnTo>
                    <a:pt x="13494" y="321469"/>
                  </a:lnTo>
                  <a:lnTo>
                    <a:pt x="6350" y="303213"/>
                  </a:lnTo>
                  <a:lnTo>
                    <a:pt x="1588" y="283369"/>
                  </a:lnTo>
                  <a:lnTo>
                    <a:pt x="0" y="254001"/>
                  </a:lnTo>
                  <a:lnTo>
                    <a:pt x="1588" y="227013"/>
                  </a:lnTo>
                  <a:lnTo>
                    <a:pt x="7938" y="199232"/>
                  </a:lnTo>
                  <a:lnTo>
                    <a:pt x="16669" y="173832"/>
                  </a:lnTo>
                  <a:lnTo>
                    <a:pt x="28575" y="149225"/>
                  </a:lnTo>
                  <a:lnTo>
                    <a:pt x="44450" y="126207"/>
                  </a:lnTo>
                  <a:lnTo>
                    <a:pt x="61119" y="104775"/>
                  </a:lnTo>
                  <a:lnTo>
                    <a:pt x="80963" y="86519"/>
                  </a:lnTo>
                  <a:lnTo>
                    <a:pt x="101600" y="68263"/>
                  </a:lnTo>
                  <a:lnTo>
                    <a:pt x="124619" y="51594"/>
                  </a:lnTo>
                  <a:lnTo>
                    <a:pt x="149225" y="38100"/>
                  </a:lnTo>
                  <a:lnTo>
                    <a:pt x="173832" y="27782"/>
                  </a:lnTo>
                  <a:lnTo>
                    <a:pt x="197644" y="16669"/>
                  </a:lnTo>
                  <a:lnTo>
                    <a:pt x="223838" y="10319"/>
                  </a:lnTo>
                  <a:lnTo>
                    <a:pt x="249238" y="6350"/>
                  </a:lnTo>
                  <a:lnTo>
                    <a:pt x="273844" y="4763"/>
                  </a:lnTo>
                  <a:lnTo>
                    <a:pt x="288926" y="1588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26"/>
            <p:cNvSpPr>
              <a:spLocks/>
            </p:cNvSpPr>
            <p:nvPr/>
          </p:nvSpPr>
          <p:spPr bwMode="ltGray">
            <a:xfrm flipV="1">
              <a:off x="8870736" y="5886450"/>
              <a:ext cx="273264" cy="306388"/>
            </a:xfrm>
            <a:custGeom>
              <a:avLst/>
              <a:gdLst/>
              <a:ahLst/>
              <a:cxnLst/>
              <a:rect l="l" t="t" r="r" b="b"/>
              <a:pathLst>
                <a:path w="366713" h="411163">
                  <a:moveTo>
                    <a:pt x="305595" y="0"/>
                  </a:moveTo>
                  <a:lnTo>
                    <a:pt x="339726" y="1588"/>
                  </a:lnTo>
                  <a:lnTo>
                    <a:pt x="366713" y="2814"/>
                  </a:lnTo>
                  <a:lnTo>
                    <a:pt x="366713" y="15082"/>
                  </a:lnTo>
                  <a:lnTo>
                    <a:pt x="361951" y="16669"/>
                  </a:lnTo>
                  <a:lnTo>
                    <a:pt x="345282" y="27782"/>
                  </a:lnTo>
                  <a:lnTo>
                    <a:pt x="339726" y="31750"/>
                  </a:lnTo>
                  <a:lnTo>
                    <a:pt x="334963" y="36513"/>
                  </a:lnTo>
                  <a:lnTo>
                    <a:pt x="321470" y="46832"/>
                  </a:lnTo>
                  <a:lnTo>
                    <a:pt x="308769" y="59532"/>
                  </a:lnTo>
                  <a:lnTo>
                    <a:pt x="298451" y="71438"/>
                  </a:lnTo>
                  <a:lnTo>
                    <a:pt x="290513" y="84138"/>
                  </a:lnTo>
                  <a:lnTo>
                    <a:pt x="284957" y="96044"/>
                  </a:lnTo>
                  <a:lnTo>
                    <a:pt x="283369" y="109538"/>
                  </a:lnTo>
                  <a:lnTo>
                    <a:pt x="281782" y="123032"/>
                  </a:lnTo>
                  <a:lnTo>
                    <a:pt x="284957" y="138907"/>
                  </a:lnTo>
                  <a:lnTo>
                    <a:pt x="285751" y="167482"/>
                  </a:lnTo>
                  <a:lnTo>
                    <a:pt x="288926" y="193675"/>
                  </a:lnTo>
                  <a:lnTo>
                    <a:pt x="292101" y="217488"/>
                  </a:lnTo>
                  <a:lnTo>
                    <a:pt x="295276" y="242094"/>
                  </a:lnTo>
                  <a:lnTo>
                    <a:pt x="296863" y="263526"/>
                  </a:lnTo>
                  <a:lnTo>
                    <a:pt x="296863" y="286544"/>
                  </a:lnTo>
                  <a:lnTo>
                    <a:pt x="293688" y="306388"/>
                  </a:lnTo>
                  <a:lnTo>
                    <a:pt x="287338" y="324644"/>
                  </a:lnTo>
                  <a:lnTo>
                    <a:pt x="278607" y="342901"/>
                  </a:lnTo>
                  <a:lnTo>
                    <a:pt x="266701" y="359569"/>
                  </a:lnTo>
                  <a:lnTo>
                    <a:pt x="250826" y="373063"/>
                  </a:lnTo>
                  <a:lnTo>
                    <a:pt x="234157" y="384969"/>
                  </a:lnTo>
                  <a:lnTo>
                    <a:pt x="215901" y="396082"/>
                  </a:lnTo>
                  <a:lnTo>
                    <a:pt x="197644" y="403226"/>
                  </a:lnTo>
                  <a:lnTo>
                    <a:pt x="180975" y="407988"/>
                  </a:lnTo>
                  <a:lnTo>
                    <a:pt x="161132" y="411163"/>
                  </a:lnTo>
                  <a:lnTo>
                    <a:pt x="142875" y="411163"/>
                  </a:lnTo>
                  <a:lnTo>
                    <a:pt x="126207" y="409576"/>
                  </a:lnTo>
                  <a:lnTo>
                    <a:pt x="107950" y="404813"/>
                  </a:lnTo>
                  <a:lnTo>
                    <a:pt x="91281" y="399257"/>
                  </a:lnTo>
                  <a:lnTo>
                    <a:pt x="74613" y="391319"/>
                  </a:lnTo>
                  <a:lnTo>
                    <a:pt x="59531" y="381001"/>
                  </a:lnTo>
                  <a:lnTo>
                    <a:pt x="46038" y="368301"/>
                  </a:lnTo>
                  <a:lnTo>
                    <a:pt x="33338" y="354807"/>
                  </a:lnTo>
                  <a:lnTo>
                    <a:pt x="23019" y="339726"/>
                  </a:lnTo>
                  <a:lnTo>
                    <a:pt x="13494" y="321469"/>
                  </a:lnTo>
                  <a:lnTo>
                    <a:pt x="6350" y="303213"/>
                  </a:lnTo>
                  <a:lnTo>
                    <a:pt x="1588" y="283369"/>
                  </a:lnTo>
                  <a:lnTo>
                    <a:pt x="0" y="254001"/>
                  </a:lnTo>
                  <a:lnTo>
                    <a:pt x="1588" y="227013"/>
                  </a:lnTo>
                  <a:lnTo>
                    <a:pt x="7938" y="199232"/>
                  </a:lnTo>
                  <a:lnTo>
                    <a:pt x="16669" y="173832"/>
                  </a:lnTo>
                  <a:lnTo>
                    <a:pt x="28575" y="149225"/>
                  </a:lnTo>
                  <a:lnTo>
                    <a:pt x="44450" y="126207"/>
                  </a:lnTo>
                  <a:lnTo>
                    <a:pt x="61119" y="104775"/>
                  </a:lnTo>
                  <a:lnTo>
                    <a:pt x="80963" y="86519"/>
                  </a:lnTo>
                  <a:lnTo>
                    <a:pt x="101600" y="68263"/>
                  </a:lnTo>
                  <a:lnTo>
                    <a:pt x="124619" y="51594"/>
                  </a:lnTo>
                  <a:lnTo>
                    <a:pt x="149225" y="38100"/>
                  </a:lnTo>
                  <a:lnTo>
                    <a:pt x="173832" y="27782"/>
                  </a:lnTo>
                  <a:lnTo>
                    <a:pt x="197644" y="16669"/>
                  </a:lnTo>
                  <a:lnTo>
                    <a:pt x="223838" y="10319"/>
                  </a:lnTo>
                  <a:lnTo>
                    <a:pt x="249238" y="6350"/>
                  </a:lnTo>
                  <a:lnTo>
                    <a:pt x="273844" y="4763"/>
                  </a:lnTo>
                  <a:lnTo>
                    <a:pt x="288926" y="1588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39"/>
            <p:cNvSpPr>
              <a:spLocks/>
            </p:cNvSpPr>
            <p:nvPr/>
          </p:nvSpPr>
          <p:spPr bwMode="ltGray">
            <a:xfrm>
              <a:off x="8410574" y="4315097"/>
              <a:ext cx="733426" cy="1199085"/>
            </a:xfrm>
            <a:custGeom>
              <a:avLst/>
              <a:gdLst/>
              <a:ahLst/>
              <a:cxnLst/>
              <a:rect l="l" t="t" r="r" b="b"/>
              <a:pathLst>
                <a:path w="733426" h="1199085">
                  <a:moveTo>
                    <a:pt x="199452" y="363288"/>
                  </a:moveTo>
                  <a:cubicBezTo>
                    <a:pt x="199456" y="363314"/>
                    <a:pt x="199915" y="366191"/>
                    <a:pt x="251483" y="689027"/>
                  </a:cubicBezTo>
                  <a:cubicBezTo>
                    <a:pt x="268827" y="700456"/>
                    <a:pt x="291950" y="700456"/>
                    <a:pt x="309294" y="700456"/>
                  </a:cubicBezTo>
                  <a:cubicBezTo>
                    <a:pt x="320858" y="700456"/>
                    <a:pt x="326639" y="700456"/>
                    <a:pt x="332419" y="700456"/>
                  </a:cubicBezTo>
                  <a:cubicBezTo>
                    <a:pt x="332415" y="700429"/>
                    <a:pt x="332054" y="697418"/>
                    <a:pt x="291950" y="363288"/>
                  </a:cubicBezTo>
                  <a:cubicBezTo>
                    <a:pt x="291929" y="363288"/>
                    <a:pt x="290557" y="363288"/>
                    <a:pt x="199452" y="363288"/>
                  </a:cubicBezTo>
                  <a:close/>
                  <a:moveTo>
                    <a:pt x="16622" y="0"/>
                  </a:moveTo>
                  <a:lnTo>
                    <a:pt x="315799" y="109224"/>
                  </a:lnTo>
                  <a:lnTo>
                    <a:pt x="337168" y="289680"/>
                  </a:lnTo>
                  <a:lnTo>
                    <a:pt x="733426" y="289680"/>
                  </a:lnTo>
                  <a:lnTo>
                    <a:pt x="733426" y="363288"/>
                  </a:lnTo>
                  <a:cubicBezTo>
                    <a:pt x="709688" y="363288"/>
                    <a:pt x="628272" y="363288"/>
                    <a:pt x="349041" y="363288"/>
                  </a:cubicBezTo>
                  <a:cubicBezTo>
                    <a:pt x="349042" y="363298"/>
                    <a:pt x="349271" y="365121"/>
                    <a:pt x="389027" y="681461"/>
                  </a:cubicBezTo>
                  <a:cubicBezTo>
                    <a:pt x="389027" y="675791"/>
                    <a:pt x="394717" y="675780"/>
                    <a:pt x="394741" y="675780"/>
                  </a:cubicBezTo>
                  <a:cubicBezTo>
                    <a:pt x="417589" y="664416"/>
                    <a:pt x="434727" y="647371"/>
                    <a:pt x="451865" y="624645"/>
                  </a:cubicBezTo>
                  <a:cubicBezTo>
                    <a:pt x="469001" y="607600"/>
                    <a:pt x="486139" y="590555"/>
                    <a:pt x="503275" y="579191"/>
                  </a:cubicBezTo>
                  <a:cubicBezTo>
                    <a:pt x="548974" y="545101"/>
                    <a:pt x="600386" y="528056"/>
                    <a:pt x="646086" y="528056"/>
                  </a:cubicBezTo>
                  <a:lnTo>
                    <a:pt x="714634" y="539420"/>
                  </a:lnTo>
                  <a:cubicBezTo>
                    <a:pt x="714635" y="539411"/>
                    <a:pt x="714801" y="538387"/>
                    <a:pt x="733426" y="423536"/>
                  </a:cubicBezTo>
                  <a:lnTo>
                    <a:pt x="733426" y="952957"/>
                  </a:lnTo>
                  <a:lnTo>
                    <a:pt x="698081" y="1199085"/>
                  </a:lnTo>
                  <a:lnTo>
                    <a:pt x="251689" y="1199085"/>
                  </a:lnTo>
                  <a:lnTo>
                    <a:pt x="113972" y="289680"/>
                  </a:lnTo>
                  <a:lnTo>
                    <a:pt x="280182" y="289680"/>
                  </a:lnTo>
                  <a:lnTo>
                    <a:pt x="263562" y="147215"/>
                  </a:lnTo>
                  <a:lnTo>
                    <a:pt x="0" y="52238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39"/>
            <p:cNvSpPr>
              <a:spLocks/>
            </p:cNvSpPr>
            <p:nvPr/>
          </p:nvSpPr>
          <p:spPr bwMode="ltGray">
            <a:xfrm>
              <a:off x="571240" y="0"/>
              <a:ext cx="473323" cy="91282"/>
            </a:xfrm>
            <a:custGeom>
              <a:avLst/>
              <a:gdLst/>
              <a:ahLst/>
              <a:cxnLst/>
              <a:rect l="l" t="t" r="r" b="b"/>
              <a:pathLst>
                <a:path w="473323" h="91282">
                  <a:moveTo>
                    <a:pt x="0" y="0"/>
                  </a:moveTo>
                  <a:lnTo>
                    <a:pt x="473323" y="0"/>
                  </a:lnTo>
                  <a:lnTo>
                    <a:pt x="460215" y="91282"/>
                  </a:lnTo>
                  <a:lnTo>
                    <a:pt x="13823" y="91282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39"/>
            <p:cNvSpPr>
              <a:spLocks/>
            </p:cNvSpPr>
            <p:nvPr/>
          </p:nvSpPr>
          <p:spPr bwMode="ltGray">
            <a:xfrm>
              <a:off x="5629274" y="316179"/>
              <a:ext cx="1038226" cy="1502303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39"/>
            <p:cNvSpPr>
              <a:spLocks/>
            </p:cNvSpPr>
            <p:nvPr/>
          </p:nvSpPr>
          <p:spPr bwMode="ltGray">
            <a:xfrm>
              <a:off x="981074" y="3618179"/>
              <a:ext cx="1038226" cy="1502303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46"/>
            <p:cNvSpPr>
              <a:spLocks/>
            </p:cNvSpPr>
            <p:nvPr/>
          </p:nvSpPr>
          <p:spPr bwMode="ltGray">
            <a:xfrm>
              <a:off x="3695700" y="6159500"/>
              <a:ext cx="1133475" cy="698500"/>
            </a:xfrm>
            <a:custGeom>
              <a:avLst/>
              <a:gdLst/>
              <a:ahLst/>
              <a:cxnLst/>
              <a:rect l="l" t="t" r="r" b="b"/>
              <a:pathLst>
                <a:path w="1133475" h="698500">
                  <a:moveTo>
                    <a:pt x="1133475" y="0"/>
                  </a:moveTo>
                  <a:lnTo>
                    <a:pt x="1128713" y="39688"/>
                  </a:lnTo>
                  <a:lnTo>
                    <a:pt x="1123950" y="77788"/>
                  </a:lnTo>
                  <a:lnTo>
                    <a:pt x="1108869" y="155575"/>
                  </a:lnTo>
                  <a:lnTo>
                    <a:pt x="1089025" y="230188"/>
                  </a:lnTo>
                  <a:lnTo>
                    <a:pt x="1069181" y="303213"/>
                  </a:lnTo>
                  <a:lnTo>
                    <a:pt x="1057275" y="333375"/>
                  </a:lnTo>
                  <a:lnTo>
                    <a:pt x="1044575" y="362744"/>
                  </a:lnTo>
                  <a:lnTo>
                    <a:pt x="1031081" y="391319"/>
                  </a:lnTo>
                  <a:lnTo>
                    <a:pt x="1016000" y="420688"/>
                  </a:lnTo>
                  <a:lnTo>
                    <a:pt x="979488" y="475457"/>
                  </a:lnTo>
                  <a:lnTo>
                    <a:pt x="938213" y="530226"/>
                  </a:lnTo>
                  <a:lnTo>
                    <a:pt x="892175" y="580232"/>
                  </a:lnTo>
                  <a:lnTo>
                    <a:pt x="842169" y="627857"/>
                  </a:lnTo>
                  <a:lnTo>
                    <a:pt x="788988" y="669926"/>
                  </a:lnTo>
                  <a:lnTo>
                    <a:pt x="744883" y="698500"/>
                  </a:lnTo>
                  <a:lnTo>
                    <a:pt x="132498" y="698500"/>
                  </a:lnTo>
                  <a:lnTo>
                    <a:pt x="101600" y="668338"/>
                  </a:lnTo>
                  <a:lnTo>
                    <a:pt x="71438" y="633413"/>
                  </a:lnTo>
                  <a:lnTo>
                    <a:pt x="46831" y="595313"/>
                  </a:lnTo>
                  <a:lnTo>
                    <a:pt x="26988" y="554038"/>
                  </a:lnTo>
                  <a:lnTo>
                    <a:pt x="13494" y="510382"/>
                  </a:lnTo>
                  <a:lnTo>
                    <a:pt x="3969" y="465932"/>
                  </a:lnTo>
                  <a:lnTo>
                    <a:pt x="0" y="420688"/>
                  </a:lnTo>
                  <a:lnTo>
                    <a:pt x="794" y="376238"/>
                  </a:lnTo>
                  <a:lnTo>
                    <a:pt x="8731" y="330200"/>
                  </a:lnTo>
                  <a:lnTo>
                    <a:pt x="20638" y="286544"/>
                  </a:lnTo>
                  <a:lnTo>
                    <a:pt x="38894" y="242094"/>
                  </a:lnTo>
                  <a:lnTo>
                    <a:pt x="63500" y="200819"/>
                  </a:lnTo>
                  <a:lnTo>
                    <a:pt x="94456" y="162719"/>
                  </a:lnTo>
                  <a:lnTo>
                    <a:pt x="111125" y="144463"/>
                  </a:lnTo>
                  <a:lnTo>
                    <a:pt x="129381" y="127794"/>
                  </a:lnTo>
                  <a:lnTo>
                    <a:pt x="149225" y="111125"/>
                  </a:lnTo>
                  <a:lnTo>
                    <a:pt x="169863" y="97632"/>
                  </a:lnTo>
                  <a:lnTo>
                    <a:pt x="191294" y="84932"/>
                  </a:lnTo>
                  <a:lnTo>
                    <a:pt x="214313" y="76200"/>
                  </a:lnTo>
                  <a:lnTo>
                    <a:pt x="237331" y="66675"/>
                  </a:lnTo>
                  <a:lnTo>
                    <a:pt x="261938" y="59532"/>
                  </a:lnTo>
                  <a:lnTo>
                    <a:pt x="285750" y="54769"/>
                  </a:lnTo>
                  <a:lnTo>
                    <a:pt x="310356" y="51594"/>
                  </a:lnTo>
                  <a:lnTo>
                    <a:pt x="334963" y="50007"/>
                  </a:lnTo>
                  <a:lnTo>
                    <a:pt x="359569" y="50007"/>
                  </a:lnTo>
                  <a:lnTo>
                    <a:pt x="384969" y="50007"/>
                  </a:lnTo>
                  <a:lnTo>
                    <a:pt x="409575" y="53182"/>
                  </a:lnTo>
                  <a:lnTo>
                    <a:pt x="459581" y="63500"/>
                  </a:lnTo>
                  <a:lnTo>
                    <a:pt x="508794" y="79375"/>
                  </a:lnTo>
                  <a:lnTo>
                    <a:pt x="535781" y="91282"/>
                  </a:lnTo>
                  <a:lnTo>
                    <a:pt x="565150" y="106363"/>
                  </a:lnTo>
                  <a:lnTo>
                    <a:pt x="619919" y="138907"/>
                  </a:lnTo>
                  <a:lnTo>
                    <a:pt x="676275" y="170657"/>
                  </a:lnTo>
                  <a:lnTo>
                    <a:pt x="704850" y="184150"/>
                  </a:lnTo>
                  <a:lnTo>
                    <a:pt x="734219" y="196057"/>
                  </a:lnTo>
                  <a:lnTo>
                    <a:pt x="770731" y="208757"/>
                  </a:lnTo>
                  <a:lnTo>
                    <a:pt x="807244" y="214313"/>
                  </a:lnTo>
                  <a:lnTo>
                    <a:pt x="843756" y="214313"/>
                  </a:lnTo>
                  <a:lnTo>
                    <a:pt x="880269" y="210344"/>
                  </a:lnTo>
                  <a:lnTo>
                    <a:pt x="915194" y="200819"/>
                  </a:lnTo>
                  <a:lnTo>
                    <a:pt x="950119" y="187325"/>
                  </a:lnTo>
                  <a:lnTo>
                    <a:pt x="982663" y="170657"/>
                  </a:lnTo>
                  <a:lnTo>
                    <a:pt x="1012825" y="149225"/>
                  </a:lnTo>
                  <a:lnTo>
                    <a:pt x="1029494" y="137319"/>
                  </a:lnTo>
                  <a:lnTo>
                    <a:pt x="1044575" y="121444"/>
                  </a:lnTo>
                  <a:lnTo>
                    <a:pt x="1061244" y="104775"/>
                  </a:lnTo>
                  <a:lnTo>
                    <a:pt x="1078706" y="86519"/>
                  </a:lnTo>
                  <a:lnTo>
                    <a:pt x="1095375" y="66675"/>
                  </a:lnTo>
                  <a:lnTo>
                    <a:pt x="1108869" y="45244"/>
                  </a:lnTo>
                  <a:lnTo>
                    <a:pt x="1122363" y="23019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56"/>
            <p:cNvSpPr>
              <a:spLocks/>
            </p:cNvSpPr>
            <p:nvPr/>
          </p:nvSpPr>
          <p:spPr bwMode="ltGray">
            <a:xfrm>
              <a:off x="8689976" y="1066799"/>
              <a:ext cx="454024" cy="1104913"/>
            </a:xfrm>
            <a:custGeom>
              <a:avLst/>
              <a:gdLst/>
              <a:ahLst/>
              <a:cxnLst/>
              <a:rect l="l" t="t" r="r" b="b"/>
              <a:pathLst>
                <a:path w="454024" h="1104913">
                  <a:moveTo>
                    <a:pt x="68482" y="0"/>
                  </a:moveTo>
                  <a:cubicBezTo>
                    <a:pt x="68495" y="0"/>
                    <a:pt x="70714" y="0"/>
                    <a:pt x="454024" y="0"/>
                  </a:cubicBezTo>
                  <a:lnTo>
                    <a:pt x="454024" y="386531"/>
                  </a:lnTo>
                  <a:cubicBezTo>
                    <a:pt x="451928" y="383397"/>
                    <a:pt x="450400" y="379992"/>
                    <a:pt x="448892" y="376569"/>
                  </a:cubicBezTo>
                  <a:cubicBezTo>
                    <a:pt x="410840" y="284461"/>
                    <a:pt x="403229" y="184678"/>
                    <a:pt x="433671" y="84893"/>
                  </a:cubicBezTo>
                  <a:cubicBezTo>
                    <a:pt x="433653" y="84893"/>
                    <a:pt x="431174" y="84893"/>
                    <a:pt x="83587" y="84893"/>
                  </a:cubicBezTo>
                  <a:cubicBezTo>
                    <a:pt x="83587" y="84907"/>
                    <a:pt x="83587" y="88480"/>
                    <a:pt x="83587" y="1021327"/>
                  </a:cubicBezTo>
                  <a:cubicBezTo>
                    <a:pt x="83601" y="1021327"/>
                    <a:pt x="85833" y="1021327"/>
                    <a:pt x="454024" y="1021327"/>
                  </a:cubicBezTo>
                  <a:lnTo>
                    <a:pt x="454024" y="1104913"/>
                  </a:lnTo>
                  <a:cubicBezTo>
                    <a:pt x="359473" y="1104913"/>
                    <a:pt x="234271" y="1104913"/>
                    <a:pt x="68482" y="1104913"/>
                  </a:cubicBezTo>
                  <a:cubicBezTo>
                    <a:pt x="30437" y="1104913"/>
                    <a:pt x="0" y="1074221"/>
                    <a:pt x="0" y="1043530"/>
                  </a:cubicBezTo>
                  <a:cubicBezTo>
                    <a:pt x="0" y="1043514"/>
                    <a:pt x="0" y="1039661"/>
                    <a:pt x="0" y="69057"/>
                  </a:cubicBezTo>
                  <a:cubicBezTo>
                    <a:pt x="0" y="30692"/>
                    <a:pt x="30437" y="0"/>
                    <a:pt x="68482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50"/>
            <p:cNvSpPr>
              <a:spLocks/>
            </p:cNvSpPr>
            <p:nvPr/>
          </p:nvSpPr>
          <p:spPr bwMode="ltGray">
            <a:xfrm>
              <a:off x="4938043" y="5568185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51"/>
            <p:cNvSpPr>
              <a:spLocks/>
            </p:cNvSpPr>
            <p:nvPr/>
          </p:nvSpPr>
          <p:spPr bwMode="ltGray">
            <a:xfrm>
              <a:off x="4938043" y="5167698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52"/>
            <p:cNvSpPr>
              <a:spLocks/>
            </p:cNvSpPr>
            <p:nvPr/>
          </p:nvSpPr>
          <p:spPr bwMode="ltGray">
            <a:xfrm>
              <a:off x="5445682" y="5568185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53"/>
            <p:cNvSpPr>
              <a:spLocks/>
            </p:cNvSpPr>
            <p:nvPr/>
          </p:nvSpPr>
          <p:spPr bwMode="ltGray">
            <a:xfrm>
              <a:off x="5445682" y="5167698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54"/>
            <p:cNvSpPr>
              <a:spLocks/>
            </p:cNvSpPr>
            <p:nvPr/>
          </p:nvSpPr>
          <p:spPr bwMode="ltGray">
            <a:xfrm>
              <a:off x="4938043" y="4757837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55"/>
            <p:cNvSpPr>
              <a:spLocks/>
            </p:cNvSpPr>
            <p:nvPr/>
          </p:nvSpPr>
          <p:spPr bwMode="ltGray">
            <a:xfrm>
              <a:off x="5445682" y="4757837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56"/>
            <p:cNvSpPr>
              <a:spLocks/>
            </p:cNvSpPr>
            <p:nvPr/>
          </p:nvSpPr>
          <p:spPr bwMode="ltGray">
            <a:xfrm>
              <a:off x="3940176" y="4749800"/>
              <a:ext cx="897410" cy="1133147"/>
            </a:xfrm>
            <a:custGeom>
              <a:avLst/>
              <a:gdLst/>
              <a:ahLst/>
              <a:cxnLst/>
              <a:rect l="l" t="t" r="r" b="b"/>
              <a:pathLst>
                <a:path w="1063625" h="1343025">
                  <a:moveTo>
                    <a:pt x="101600" y="103188"/>
                  </a:moveTo>
                  <a:cubicBezTo>
                    <a:pt x="101600" y="103188"/>
                    <a:pt x="101600" y="103188"/>
                    <a:pt x="101600" y="1241426"/>
                  </a:cubicBezTo>
                  <a:cubicBezTo>
                    <a:pt x="101600" y="1241426"/>
                    <a:pt x="101600" y="1241426"/>
                    <a:pt x="823148" y="1241426"/>
                  </a:cubicBezTo>
                  <a:cubicBezTo>
                    <a:pt x="850900" y="1120139"/>
                    <a:pt x="841649" y="989521"/>
                    <a:pt x="786146" y="868233"/>
                  </a:cubicBezTo>
                  <a:cubicBezTo>
                    <a:pt x="758394" y="802925"/>
                    <a:pt x="721391" y="746946"/>
                    <a:pt x="675138" y="681637"/>
                  </a:cubicBezTo>
                  <a:cubicBezTo>
                    <a:pt x="628885" y="616328"/>
                    <a:pt x="582632" y="541690"/>
                    <a:pt x="545630" y="457721"/>
                  </a:cubicBezTo>
                  <a:cubicBezTo>
                    <a:pt x="499377" y="345763"/>
                    <a:pt x="490126" y="224476"/>
                    <a:pt x="527128" y="103188"/>
                  </a:cubicBezTo>
                  <a:cubicBezTo>
                    <a:pt x="527128" y="103188"/>
                    <a:pt x="527128" y="103188"/>
                    <a:pt x="101600" y="103188"/>
                  </a:cubicBezTo>
                  <a:close/>
                  <a:moveTo>
                    <a:pt x="83240" y="0"/>
                  </a:moveTo>
                  <a:cubicBezTo>
                    <a:pt x="83240" y="0"/>
                    <a:pt x="83240" y="0"/>
                    <a:pt x="675171" y="0"/>
                  </a:cubicBezTo>
                  <a:cubicBezTo>
                    <a:pt x="675171" y="9066"/>
                    <a:pt x="675171" y="9319"/>
                    <a:pt x="675171" y="9327"/>
                  </a:cubicBezTo>
                  <a:cubicBezTo>
                    <a:pt x="675171" y="9327"/>
                    <a:pt x="675171" y="9327"/>
                    <a:pt x="1008131" y="9327"/>
                  </a:cubicBezTo>
                  <a:cubicBezTo>
                    <a:pt x="1035878" y="9327"/>
                    <a:pt x="1063625" y="27980"/>
                    <a:pt x="1063625" y="65286"/>
                  </a:cubicBezTo>
                  <a:cubicBezTo>
                    <a:pt x="1063625" y="65286"/>
                    <a:pt x="1063625" y="65286"/>
                    <a:pt x="1063625" y="326430"/>
                  </a:cubicBezTo>
                  <a:cubicBezTo>
                    <a:pt x="1063625" y="354410"/>
                    <a:pt x="1035878" y="382389"/>
                    <a:pt x="1008131" y="382389"/>
                  </a:cubicBezTo>
                  <a:lnTo>
                    <a:pt x="638175" y="382389"/>
                  </a:lnTo>
                  <a:cubicBezTo>
                    <a:pt x="638175" y="391716"/>
                    <a:pt x="647424" y="410369"/>
                    <a:pt x="647424" y="419695"/>
                  </a:cubicBezTo>
                  <a:cubicBezTo>
                    <a:pt x="656673" y="447675"/>
                    <a:pt x="665922" y="466328"/>
                    <a:pt x="684420" y="494308"/>
                  </a:cubicBezTo>
                  <a:cubicBezTo>
                    <a:pt x="684420" y="494308"/>
                    <a:pt x="684420" y="494308"/>
                    <a:pt x="1008131" y="494308"/>
                  </a:cubicBezTo>
                  <a:cubicBezTo>
                    <a:pt x="1035878" y="494308"/>
                    <a:pt x="1063625" y="512961"/>
                    <a:pt x="1063625" y="550267"/>
                  </a:cubicBezTo>
                  <a:cubicBezTo>
                    <a:pt x="1063625" y="550267"/>
                    <a:pt x="1063625" y="550267"/>
                    <a:pt x="1063625" y="811411"/>
                  </a:cubicBezTo>
                  <a:cubicBezTo>
                    <a:pt x="1063625" y="839391"/>
                    <a:pt x="1035878" y="867370"/>
                    <a:pt x="1008131" y="867370"/>
                  </a:cubicBezTo>
                  <a:cubicBezTo>
                    <a:pt x="1008131" y="867370"/>
                    <a:pt x="1008131" y="867370"/>
                    <a:pt x="897145" y="867370"/>
                  </a:cubicBezTo>
                  <a:cubicBezTo>
                    <a:pt x="915642" y="895350"/>
                    <a:pt x="924891" y="932656"/>
                    <a:pt x="934140" y="969963"/>
                  </a:cubicBezTo>
                  <a:cubicBezTo>
                    <a:pt x="934140" y="969963"/>
                    <a:pt x="934140" y="969963"/>
                    <a:pt x="1008131" y="969963"/>
                  </a:cubicBezTo>
                  <a:cubicBezTo>
                    <a:pt x="1035878" y="969963"/>
                    <a:pt x="1063625" y="988616"/>
                    <a:pt x="1063625" y="1025922"/>
                  </a:cubicBezTo>
                  <a:cubicBezTo>
                    <a:pt x="1063625" y="1025922"/>
                    <a:pt x="1063625" y="1025922"/>
                    <a:pt x="1063625" y="1287066"/>
                  </a:cubicBezTo>
                  <a:cubicBezTo>
                    <a:pt x="1063625" y="1315045"/>
                    <a:pt x="1035878" y="1343025"/>
                    <a:pt x="1008131" y="1343025"/>
                  </a:cubicBezTo>
                  <a:cubicBezTo>
                    <a:pt x="1008131" y="1343025"/>
                    <a:pt x="1008131" y="1343025"/>
                    <a:pt x="906393" y="1343025"/>
                  </a:cubicBezTo>
                  <a:cubicBezTo>
                    <a:pt x="906393" y="1343025"/>
                    <a:pt x="906393" y="1343025"/>
                    <a:pt x="83240" y="1343025"/>
                  </a:cubicBezTo>
                  <a:cubicBezTo>
                    <a:pt x="36996" y="1343025"/>
                    <a:pt x="0" y="1305719"/>
                    <a:pt x="0" y="1268413"/>
                  </a:cubicBezTo>
                  <a:cubicBezTo>
                    <a:pt x="0" y="1268413"/>
                    <a:pt x="0" y="1268413"/>
                    <a:pt x="0" y="83939"/>
                  </a:cubicBezTo>
                  <a:cubicBezTo>
                    <a:pt x="0" y="37306"/>
                    <a:pt x="36996" y="0"/>
                    <a:pt x="83240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52"/>
            <p:cNvSpPr>
              <a:spLocks/>
            </p:cNvSpPr>
            <p:nvPr/>
          </p:nvSpPr>
          <p:spPr bwMode="ltGray">
            <a:xfrm>
              <a:off x="217900" y="4136549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53"/>
            <p:cNvSpPr>
              <a:spLocks/>
            </p:cNvSpPr>
            <p:nvPr/>
          </p:nvSpPr>
          <p:spPr bwMode="ltGray">
            <a:xfrm>
              <a:off x="217900" y="3736062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54"/>
            <p:cNvSpPr>
              <a:spLocks/>
            </p:cNvSpPr>
            <p:nvPr/>
          </p:nvSpPr>
          <p:spPr bwMode="ltGray">
            <a:xfrm>
              <a:off x="1" y="3326201"/>
              <a:ext cx="116105" cy="1125112"/>
            </a:xfrm>
            <a:custGeom>
              <a:avLst/>
              <a:gdLst/>
              <a:ahLst/>
              <a:cxnLst/>
              <a:rect l="l" t="t" r="r" b="b"/>
              <a:pathLst>
                <a:path w="116105" h="1125112">
                  <a:moveTo>
                    <a:pt x="0" y="810348"/>
                  </a:moveTo>
                  <a:cubicBezTo>
                    <a:pt x="21190" y="810348"/>
                    <a:pt x="44229" y="810348"/>
                    <a:pt x="69277" y="810348"/>
                  </a:cubicBezTo>
                  <a:cubicBezTo>
                    <a:pt x="92691" y="810348"/>
                    <a:pt x="116105" y="826086"/>
                    <a:pt x="116105" y="857563"/>
                  </a:cubicBezTo>
                  <a:lnTo>
                    <a:pt x="116105" y="1077898"/>
                  </a:lnTo>
                  <a:cubicBezTo>
                    <a:pt x="116105" y="1101505"/>
                    <a:pt x="92691" y="1125112"/>
                    <a:pt x="69277" y="1125112"/>
                  </a:cubicBezTo>
                  <a:cubicBezTo>
                    <a:pt x="69270" y="1125112"/>
                    <a:pt x="68589" y="1125112"/>
                    <a:pt x="0" y="1125112"/>
                  </a:cubicBezTo>
                  <a:close/>
                  <a:moveTo>
                    <a:pt x="0" y="409861"/>
                  </a:moveTo>
                  <a:cubicBezTo>
                    <a:pt x="21190" y="409861"/>
                    <a:pt x="44229" y="409861"/>
                    <a:pt x="69277" y="409861"/>
                  </a:cubicBezTo>
                  <a:cubicBezTo>
                    <a:pt x="92691" y="409861"/>
                    <a:pt x="116105" y="425599"/>
                    <a:pt x="116105" y="457076"/>
                  </a:cubicBezTo>
                  <a:lnTo>
                    <a:pt x="116105" y="677411"/>
                  </a:lnTo>
                  <a:cubicBezTo>
                    <a:pt x="116105" y="701018"/>
                    <a:pt x="92691" y="724625"/>
                    <a:pt x="69277" y="724625"/>
                  </a:cubicBezTo>
                  <a:cubicBezTo>
                    <a:pt x="69268" y="724625"/>
                    <a:pt x="68475" y="724625"/>
                    <a:pt x="0" y="724625"/>
                  </a:cubicBezTo>
                  <a:close/>
                  <a:moveTo>
                    <a:pt x="0" y="0"/>
                  </a:moveTo>
                  <a:cubicBezTo>
                    <a:pt x="21190" y="0"/>
                    <a:pt x="44229" y="0"/>
                    <a:pt x="69277" y="0"/>
                  </a:cubicBezTo>
                  <a:cubicBezTo>
                    <a:pt x="92691" y="0"/>
                    <a:pt x="116105" y="15738"/>
                    <a:pt x="116105" y="47215"/>
                  </a:cubicBezTo>
                  <a:lnTo>
                    <a:pt x="116105" y="267550"/>
                  </a:lnTo>
                  <a:cubicBezTo>
                    <a:pt x="116105" y="291157"/>
                    <a:pt x="92691" y="314764"/>
                    <a:pt x="69277" y="314764"/>
                  </a:cubicBezTo>
                  <a:cubicBezTo>
                    <a:pt x="69268" y="314764"/>
                    <a:pt x="68475" y="314764"/>
                    <a:pt x="0" y="314764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55"/>
            <p:cNvSpPr>
              <a:spLocks/>
            </p:cNvSpPr>
            <p:nvPr/>
          </p:nvSpPr>
          <p:spPr bwMode="ltGray">
            <a:xfrm>
              <a:off x="217900" y="3326201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50"/>
            <p:cNvSpPr>
              <a:spLocks/>
            </p:cNvSpPr>
            <p:nvPr/>
          </p:nvSpPr>
          <p:spPr bwMode="ltGray">
            <a:xfrm>
              <a:off x="4710868" y="702909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51"/>
            <p:cNvSpPr>
              <a:spLocks/>
            </p:cNvSpPr>
            <p:nvPr/>
          </p:nvSpPr>
          <p:spPr bwMode="ltGray">
            <a:xfrm>
              <a:off x="4710868" y="405544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52"/>
            <p:cNvSpPr>
              <a:spLocks/>
            </p:cNvSpPr>
            <p:nvPr/>
          </p:nvSpPr>
          <p:spPr bwMode="ltGray">
            <a:xfrm>
              <a:off x="5087795" y="702909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53"/>
            <p:cNvSpPr>
              <a:spLocks/>
            </p:cNvSpPr>
            <p:nvPr/>
          </p:nvSpPr>
          <p:spPr bwMode="ltGray">
            <a:xfrm>
              <a:off x="5087795" y="405544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54"/>
            <p:cNvSpPr>
              <a:spLocks/>
            </p:cNvSpPr>
            <p:nvPr/>
          </p:nvSpPr>
          <p:spPr bwMode="ltGray">
            <a:xfrm>
              <a:off x="4710868" y="101218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55"/>
            <p:cNvSpPr>
              <a:spLocks/>
            </p:cNvSpPr>
            <p:nvPr/>
          </p:nvSpPr>
          <p:spPr bwMode="ltGray">
            <a:xfrm>
              <a:off x="5087795" y="101218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56"/>
            <p:cNvSpPr>
              <a:spLocks/>
            </p:cNvSpPr>
            <p:nvPr/>
          </p:nvSpPr>
          <p:spPr bwMode="ltGray">
            <a:xfrm>
              <a:off x="3969941" y="95250"/>
              <a:ext cx="666337" cy="841374"/>
            </a:xfrm>
            <a:custGeom>
              <a:avLst/>
              <a:gdLst/>
              <a:ahLst/>
              <a:cxnLst/>
              <a:rect l="l" t="t" r="r" b="b"/>
              <a:pathLst>
                <a:path w="1063625" h="1343025">
                  <a:moveTo>
                    <a:pt x="101600" y="103188"/>
                  </a:moveTo>
                  <a:cubicBezTo>
                    <a:pt x="101600" y="103188"/>
                    <a:pt x="101600" y="103188"/>
                    <a:pt x="101600" y="1241426"/>
                  </a:cubicBezTo>
                  <a:cubicBezTo>
                    <a:pt x="101600" y="1241426"/>
                    <a:pt x="101600" y="1241426"/>
                    <a:pt x="823148" y="1241426"/>
                  </a:cubicBezTo>
                  <a:cubicBezTo>
                    <a:pt x="850900" y="1120139"/>
                    <a:pt x="841649" y="989521"/>
                    <a:pt x="786146" y="868233"/>
                  </a:cubicBezTo>
                  <a:cubicBezTo>
                    <a:pt x="758394" y="802925"/>
                    <a:pt x="721391" y="746946"/>
                    <a:pt x="675138" y="681637"/>
                  </a:cubicBezTo>
                  <a:cubicBezTo>
                    <a:pt x="628885" y="616328"/>
                    <a:pt x="582632" y="541690"/>
                    <a:pt x="545630" y="457721"/>
                  </a:cubicBezTo>
                  <a:cubicBezTo>
                    <a:pt x="499377" y="345763"/>
                    <a:pt x="490126" y="224476"/>
                    <a:pt x="527128" y="103188"/>
                  </a:cubicBezTo>
                  <a:cubicBezTo>
                    <a:pt x="527128" y="103188"/>
                    <a:pt x="527128" y="103188"/>
                    <a:pt x="101600" y="103188"/>
                  </a:cubicBezTo>
                  <a:close/>
                  <a:moveTo>
                    <a:pt x="83240" y="0"/>
                  </a:moveTo>
                  <a:cubicBezTo>
                    <a:pt x="83240" y="0"/>
                    <a:pt x="83240" y="0"/>
                    <a:pt x="675171" y="0"/>
                  </a:cubicBezTo>
                  <a:cubicBezTo>
                    <a:pt x="675171" y="9066"/>
                    <a:pt x="675171" y="9319"/>
                    <a:pt x="675171" y="9327"/>
                  </a:cubicBezTo>
                  <a:cubicBezTo>
                    <a:pt x="675171" y="9327"/>
                    <a:pt x="675171" y="9327"/>
                    <a:pt x="1008131" y="9327"/>
                  </a:cubicBezTo>
                  <a:cubicBezTo>
                    <a:pt x="1035878" y="9327"/>
                    <a:pt x="1063625" y="27980"/>
                    <a:pt x="1063625" y="65286"/>
                  </a:cubicBezTo>
                  <a:cubicBezTo>
                    <a:pt x="1063625" y="65286"/>
                    <a:pt x="1063625" y="65286"/>
                    <a:pt x="1063625" y="326430"/>
                  </a:cubicBezTo>
                  <a:cubicBezTo>
                    <a:pt x="1063625" y="354410"/>
                    <a:pt x="1035878" y="382389"/>
                    <a:pt x="1008131" y="382389"/>
                  </a:cubicBezTo>
                  <a:lnTo>
                    <a:pt x="638175" y="382389"/>
                  </a:lnTo>
                  <a:cubicBezTo>
                    <a:pt x="638175" y="391716"/>
                    <a:pt x="647424" y="410369"/>
                    <a:pt x="647424" y="419695"/>
                  </a:cubicBezTo>
                  <a:cubicBezTo>
                    <a:pt x="656673" y="447675"/>
                    <a:pt x="665922" y="466328"/>
                    <a:pt x="684420" y="494308"/>
                  </a:cubicBezTo>
                  <a:cubicBezTo>
                    <a:pt x="684420" y="494308"/>
                    <a:pt x="684420" y="494308"/>
                    <a:pt x="1008131" y="494308"/>
                  </a:cubicBezTo>
                  <a:cubicBezTo>
                    <a:pt x="1035878" y="494308"/>
                    <a:pt x="1063625" y="512961"/>
                    <a:pt x="1063625" y="550267"/>
                  </a:cubicBezTo>
                  <a:cubicBezTo>
                    <a:pt x="1063625" y="550267"/>
                    <a:pt x="1063625" y="550267"/>
                    <a:pt x="1063625" y="811411"/>
                  </a:cubicBezTo>
                  <a:cubicBezTo>
                    <a:pt x="1063625" y="839391"/>
                    <a:pt x="1035878" y="867370"/>
                    <a:pt x="1008131" y="867370"/>
                  </a:cubicBezTo>
                  <a:cubicBezTo>
                    <a:pt x="1008131" y="867370"/>
                    <a:pt x="1008131" y="867370"/>
                    <a:pt x="897145" y="867370"/>
                  </a:cubicBezTo>
                  <a:cubicBezTo>
                    <a:pt x="915642" y="895350"/>
                    <a:pt x="924891" y="932656"/>
                    <a:pt x="934140" y="969963"/>
                  </a:cubicBezTo>
                  <a:cubicBezTo>
                    <a:pt x="934140" y="969963"/>
                    <a:pt x="934140" y="969963"/>
                    <a:pt x="1008131" y="969963"/>
                  </a:cubicBezTo>
                  <a:cubicBezTo>
                    <a:pt x="1035878" y="969963"/>
                    <a:pt x="1063625" y="988616"/>
                    <a:pt x="1063625" y="1025922"/>
                  </a:cubicBezTo>
                  <a:cubicBezTo>
                    <a:pt x="1063625" y="1025922"/>
                    <a:pt x="1063625" y="1025922"/>
                    <a:pt x="1063625" y="1287066"/>
                  </a:cubicBezTo>
                  <a:cubicBezTo>
                    <a:pt x="1063625" y="1315045"/>
                    <a:pt x="1035878" y="1343025"/>
                    <a:pt x="1008131" y="1343025"/>
                  </a:cubicBezTo>
                  <a:cubicBezTo>
                    <a:pt x="1008131" y="1343025"/>
                    <a:pt x="1008131" y="1343025"/>
                    <a:pt x="906393" y="1343025"/>
                  </a:cubicBezTo>
                  <a:cubicBezTo>
                    <a:pt x="906393" y="1343025"/>
                    <a:pt x="906393" y="1343025"/>
                    <a:pt x="83240" y="1343025"/>
                  </a:cubicBezTo>
                  <a:cubicBezTo>
                    <a:pt x="36996" y="1343025"/>
                    <a:pt x="0" y="1305719"/>
                    <a:pt x="0" y="1268413"/>
                  </a:cubicBezTo>
                  <a:cubicBezTo>
                    <a:pt x="0" y="1268413"/>
                    <a:pt x="0" y="1268413"/>
                    <a:pt x="0" y="83939"/>
                  </a:cubicBezTo>
                  <a:cubicBezTo>
                    <a:pt x="0" y="37306"/>
                    <a:pt x="36996" y="0"/>
                    <a:pt x="83240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61"/>
            <p:cNvSpPr>
              <a:spLocks noEditPoints="1"/>
            </p:cNvSpPr>
            <p:nvPr/>
          </p:nvSpPr>
          <p:spPr bwMode="ltGray">
            <a:xfrm>
              <a:off x="6263878" y="4493025"/>
              <a:ext cx="1265462" cy="1208638"/>
            </a:xfrm>
            <a:custGeom>
              <a:avLst/>
              <a:gdLst>
                <a:gd name="T0" fmla="*/ 78 w 149"/>
                <a:gd name="T1" fmla="*/ 0 h 142"/>
                <a:gd name="T2" fmla="*/ 28 w 149"/>
                <a:gd name="T3" fmla="*/ 121 h 142"/>
                <a:gd name="T4" fmla="*/ 78 w 149"/>
                <a:gd name="T5" fmla="*/ 142 h 142"/>
                <a:gd name="T6" fmla="*/ 149 w 149"/>
                <a:gd name="T7" fmla="*/ 71 h 142"/>
                <a:gd name="T8" fmla="*/ 118 w 149"/>
                <a:gd name="T9" fmla="*/ 29 h 142"/>
                <a:gd name="T10" fmla="*/ 104 w 149"/>
                <a:gd name="T11" fmla="*/ 25 h 142"/>
                <a:gd name="T12" fmla="*/ 100 w 149"/>
                <a:gd name="T13" fmla="*/ 44 h 142"/>
                <a:gd name="T14" fmla="*/ 104 w 149"/>
                <a:gd name="T15" fmla="*/ 48 h 142"/>
                <a:gd name="T16" fmla="*/ 100 w 149"/>
                <a:gd name="T17" fmla="*/ 44 h 142"/>
                <a:gd name="T18" fmla="*/ 66 w 149"/>
                <a:gd name="T19" fmla="*/ 26 h 142"/>
                <a:gd name="T20" fmla="*/ 76 w 149"/>
                <a:gd name="T21" fmla="*/ 17 h 142"/>
                <a:gd name="T22" fmla="*/ 77 w 149"/>
                <a:gd name="T23" fmla="*/ 17 h 142"/>
                <a:gd name="T24" fmla="*/ 87 w 149"/>
                <a:gd name="T25" fmla="*/ 26 h 142"/>
                <a:gd name="T26" fmla="*/ 88 w 149"/>
                <a:gd name="T27" fmla="*/ 28 h 142"/>
                <a:gd name="T28" fmla="*/ 79 w 149"/>
                <a:gd name="T29" fmla="*/ 37 h 142"/>
                <a:gd name="T30" fmla="*/ 76 w 149"/>
                <a:gd name="T31" fmla="*/ 39 h 142"/>
                <a:gd name="T32" fmla="*/ 74 w 149"/>
                <a:gd name="T33" fmla="*/ 37 h 142"/>
                <a:gd name="T34" fmla="*/ 65 w 149"/>
                <a:gd name="T35" fmla="*/ 28 h 142"/>
                <a:gd name="T36" fmla="*/ 53 w 149"/>
                <a:gd name="T37" fmla="*/ 44 h 142"/>
                <a:gd name="T38" fmla="*/ 48 w 149"/>
                <a:gd name="T39" fmla="*/ 48 h 142"/>
                <a:gd name="T40" fmla="*/ 53 w 149"/>
                <a:gd name="T41" fmla="*/ 44 h 142"/>
                <a:gd name="T42" fmla="*/ 48 w 149"/>
                <a:gd name="T43" fmla="*/ 27 h 142"/>
                <a:gd name="T44" fmla="*/ 33 w 149"/>
                <a:gd name="T45" fmla="*/ 30 h 142"/>
                <a:gd name="T46" fmla="*/ 28 w 149"/>
                <a:gd name="T47" fmla="*/ 82 h 142"/>
                <a:gd name="T48" fmla="*/ 26 w 149"/>
                <a:gd name="T49" fmla="*/ 79 h 142"/>
                <a:gd name="T50" fmla="*/ 17 w 149"/>
                <a:gd name="T51" fmla="*/ 70 h 142"/>
                <a:gd name="T52" fmla="*/ 18 w 149"/>
                <a:gd name="T53" fmla="*/ 69 h 142"/>
                <a:gd name="T54" fmla="*/ 28 w 149"/>
                <a:gd name="T55" fmla="*/ 59 h 142"/>
                <a:gd name="T56" fmla="*/ 29 w 149"/>
                <a:gd name="T57" fmla="*/ 59 h 142"/>
                <a:gd name="T58" fmla="*/ 39 w 149"/>
                <a:gd name="T59" fmla="*/ 69 h 142"/>
                <a:gd name="T60" fmla="*/ 40 w 149"/>
                <a:gd name="T61" fmla="*/ 70 h 142"/>
                <a:gd name="T62" fmla="*/ 31 w 149"/>
                <a:gd name="T63" fmla="*/ 79 h 142"/>
                <a:gd name="T64" fmla="*/ 36 w 149"/>
                <a:gd name="T65" fmla="*/ 116 h 142"/>
                <a:gd name="T66" fmla="*/ 51 w 149"/>
                <a:gd name="T67" fmla="*/ 118 h 142"/>
                <a:gd name="T68" fmla="*/ 54 w 149"/>
                <a:gd name="T69" fmla="*/ 100 h 142"/>
                <a:gd name="T70" fmla="*/ 50 w 149"/>
                <a:gd name="T71" fmla="*/ 96 h 142"/>
                <a:gd name="T72" fmla="*/ 54 w 149"/>
                <a:gd name="T73" fmla="*/ 100 h 142"/>
                <a:gd name="T74" fmla="*/ 87 w 149"/>
                <a:gd name="T75" fmla="*/ 116 h 142"/>
                <a:gd name="T76" fmla="*/ 77 w 149"/>
                <a:gd name="T77" fmla="*/ 126 h 142"/>
                <a:gd name="T78" fmla="*/ 76 w 149"/>
                <a:gd name="T79" fmla="*/ 126 h 142"/>
                <a:gd name="T80" fmla="*/ 66 w 149"/>
                <a:gd name="T81" fmla="*/ 116 h 142"/>
                <a:gd name="T82" fmla="*/ 65 w 149"/>
                <a:gd name="T83" fmla="*/ 114 h 142"/>
                <a:gd name="T84" fmla="*/ 74 w 149"/>
                <a:gd name="T85" fmla="*/ 105 h 142"/>
                <a:gd name="T86" fmla="*/ 76 w 149"/>
                <a:gd name="T87" fmla="*/ 103 h 142"/>
                <a:gd name="T88" fmla="*/ 79 w 149"/>
                <a:gd name="T89" fmla="*/ 105 h 142"/>
                <a:gd name="T90" fmla="*/ 88 w 149"/>
                <a:gd name="T91" fmla="*/ 114 h 142"/>
                <a:gd name="T92" fmla="*/ 78 w 149"/>
                <a:gd name="T93" fmla="*/ 87 h 142"/>
                <a:gd name="T94" fmla="*/ 78 w 149"/>
                <a:gd name="T95" fmla="*/ 53 h 142"/>
                <a:gd name="T96" fmla="*/ 78 w 149"/>
                <a:gd name="T97" fmla="*/ 87 h 142"/>
                <a:gd name="T98" fmla="*/ 100 w 149"/>
                <a:gd name="T99" fmla="*/ 97 h 142"/>
                <a:gd name="T100" fmla="*/ 104 w 149"/>
                <a:gd name="T101" fmla="*/ 93 h 142"/>
                <a:gd name="T102" fmla="*/ 121 w 149"/>
                <a:gd name="T103" fmla="*/ 112 h 142"/>
                <a:gd name="T104" fmla="*/ 123 w 149"/>
                <a:gd name="T105" fmla="*/ 97 h 142"/>
                <a:gd name="T106" fmla="*/ 139 w 149"/>
                <a:gd name="T107" fmla="*/ 71 h 142"/>
                <a:gd name="T108" fmla="*/ 129 w 149"/>
                <a:gd name="T109" fmla="*/ 81 h 142"/>
                <a:gd name="T110" fmla="*/ 127 w 149"/>
                <a:gd name="T111" fmla="*/ 81 h 142"/>
                <a:gd name="T112" fmla="*/ 117 w 149"/>
                <a:gd name="T113" fmla="*/ 71 h 142"/>
                <a:gd name="T114" fmla="*/ 116 w 149"/>
                <a:gd name="T115" fmla="*/ 69 h 142"/>
                <a:gd name="T116" fmla="*/ 126 w 149"/>
                <a:gd name="T117" fmla="*/ 60 h 142"/>
                <a:gd name="T118" fmla="*/ 128 w 149"/>
                <a:gd name="T119" fmla="*/ 58 h 142"/>
                <a:gd name="T120" fmla="*/ 130 w 149"/>
                <a:gd name="T121" fmla="*/ 60 h 142"/>
                <a:gd name="T122" fmla="*/ 140 w 149"/>
                <a:gd name="T123" fmla="*/ 69 h 142"/>
                <a:gd name="T124" fmla="*/ 139 w 149"/>
                <a:gd name="T125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9" h="142">
                  <a:moveTo>
                    <a:pt x="129" y="21"/>
                  </a:moveTo>
                  <a:cubicBezTo>
                    <a:pt x="115" y="7"/>
                    <a:pt x="97" y="0"/>
                    <a:pt x="78" y="0"/>
                  </a:cubicBezTo>
                  <a:cubicBezTo>
                    <a:pt x="59" y="0"/>
                    <a:pt x="41" y="7"/>
                    <a:pt x="28" y="21"/>
                  </a:cubicBezTo>
                  <a:cubicBezTo>
                    <a:pt x="0" y="48"/>
                    <a:pt x="0" y="94"/>
                    <a:pt x="28" y="121"/>
                  </a:cubicBezTo>
                  <a:cubicBezTo>
                    <a:pt x="41" y="135"/>
                    <a:pt x="59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97" y="142"/>
                    <a:pt x="115" y="135"/>
                    <a:pt x="128" y="121"/>
                  </a:cubicBezTo>
                  <a:cubicBezTo>
                    <a:pt x="142" y="108"/>
                    <a:pt x="149" y="90"/>
                    <a:pt x="149" y="71"/>
                  </a:cubicBezTo>
                  <a:cubicBezTo>
                    <a:pt x="149" y="52"/>
                    <a:pt x="142" y="34"/>
                    <a:pt x="129" y="21"/>
                  </a:cubicBezTo>
                  <a:close/>
                  <a:moveTo>
                    <a:pt x="118" y="29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04" y="25"/>
                    <a:pt x="104" y="25"/>
                    <a:pt x="104" y="25"/>
                  </a:cubicBezTo>
                  <a:lnTo>
                    <a:pt x="118" y="29"/>
                  </a:lnTo>
                  <a:close/>
                  <a:moveTo>
                    <a:pt x="100" y="44"/>
                  </a:moveTo>
                  <a:cubicBezTo>
                    <a:pt x="101" y="43"/>
                    <a:pt x="103" y="43"/>
                    <a:pt x="104" y="44"/>
                  </a:cubicBezTo>
                  <a:cubicBezTo>
                    <a:pt x="105" y="45"/>
                    <a:pt x="105" y="47"/>
                    <a:pt x="104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9" y="47"/>
                    <a:pt x="99" y="45"/>
                    <a:pt x="100" y="44"/>
                  </a:cubicBezTo>
                  <a:close/>
                  <a:moveTo>
                    <a:pt x="65" y="28"/>
                  </a:moveTo>
                  <a:cubicBezTo>
                    <a:pt x="65" y="27"/>
                    <a:pt x="65" y="26"/>
                    <a:pt x="66" y="26"/>
                  </a:cubicBezTo>
                  <a:cubicBezTo>
                    <a:pt x="66" y="26"/>
                    <a:pt x="72" y="25"/>
                    <a:pt x="74" y="19"/>
                  </a:cubicBezTo>
                  <a:cubicBezTo>
                    <a:pt x="74" y="19"/>
                    <a:pt x="75" y="17"/>
                    <a:pt x="76" y="17"/>
                  </a:cubicBezTo>
                  <a:cubicBezTo>
                    <a:pt x="76" y="17"/>
                    <a:pt x="76" y="16"/>
                    <a:pt x="76" y="16"/>
                  </a:cubicBezTo>
                  <a:cubicBezTo>
                    <a:pt x="77" y="16"/>
                    <a:pt x="77" y="17"/>
                    <a:pt x="77" y="17"/>
                  </a:cubicBezTo>
                  <a:cubicBezTo>
                    <a:pt x="78" y="17"/>
                    <a:pt x="79" y="19"/>
                    <a:pt x="79" y="19"/>
                  </a:cubicBezTo>
                  <a:cubicBezTo>
                    <a:pt x="80" y="25"/>
                    <a:pt x="87" y="26"/>
                    <a:pt x="87" y="26"/>
                  </a:cubicBezTo>
                  <a:cubicBezTo>
                    <a:pt x="88" y="26"/>
                    <a:pt x="88" y="27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9"/>
                    <a:pt x="88" y="29"/>
                    <a:pt x="87" y="30"/>
                  </a:cubicBezTo>
                  <a:cubicBezTo>
                    <a:pt x="87" y="30"/>
                    <a:pt x="80" y="31"/>
                    <a:pt x="79" y="37"/>
                  </a:cubicBezTo>
                  <a:cubicBezTo>
                    <a:pt x="79" y="37"/>
                    <a:pt x="78" y="39"/>
                    <a:pt x="77" y="39"/>
                  </a:cubicBezTo>
                  <a:cubicBezTo>
                    <a:pt x="77" y="39"/>
                    <a:pt x="77" y="39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5" y="39"/>
                    <a:pt x="74" y="37"/>
                    <a:pt x="74" y="37"/>
                  </a:cubicBezTo>
                  <a:cubicBezTo>
                    <a:pt x="72" y="31"/>
                    <a:pt x="66" y="30"/>
                    <a:pt x="66" y="30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lose/>
                  <a:moveTo>
                    <a:pt x="53" y="44"/>
                  </a:moveTo>
                  <a:cubicBezTo>
                    <a:pt x="54" y="45"/>
                    <a:pt x="54" y="47"/>
                    <a:pt x="53" y="48"/>
                  </a:cubicBezTo>
                  <a:cubicBezTo>
                    <a:pt x="51" y="49"/>
                    <a:pt x="50" y="49"/>
                    <a:pt x="48" y="48"/>
                  </a:cubicBezTo>
                  <a:cubicBezTo>
                    <a:pt x="47" y="47"/>
                    <a:pt x="47" y="45"/>
                    <a:pt x="48" y="44"/>
                  </a:cubicBezTo>
                  <a:cubicBezTo>
                    <a:pt x="50" y="43"/>
                    <a:pt x="51" y="43"/>
                    <a:pt x="53" y="44"/>
                  </a:cubicBezTo>
                  <a:close/>
                  <a:moveTo>
                    <a:pt x="33" y="30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30" y="44"/>
                    <a:pt x="30" y="44"/>
                    <a:pt x="30" y="44"/>
                  </a:cubicBezTo>
                  <a:lnTo>
                    <a:pt x="33" y="30"/>
                  </a:lnTo>
                  <a:close/>
                  <a:moveTo>
                    <a:pt x="29" y="81"/>
                  </a:moveTo>
                  <a:cubicBezTo>
                    <a:pt x="29" y="82"/>
                    <a:pt x="29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7" y="81"/>
                    <a:pt x="26" y="79"/>
                    <a:pt x="26" y="79"/>
                  </a:cubicBezTo>
                  <a:cubicBezTo>
                    <a:pt x="24" y="73"/>
                    <a:pt x="18" y="72"/>
                    <a:pt x="18" y="72"/>
                  </a:cubicBezTo>
                  <a:cubicBezTo>
                    <a:pt x="17" y="72"/>
                    <a:pt x="17" y="71"/>
                    <a:pt x="17" y="70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69"/>
                    <a:pt x="17" y="69"/>
                    <a:pt x="18" y="69"/>
                  </a:cubicBezTo>
                  <a:cubicBezTo>
                    <a:pt x="18" y="68"/>
                    <a:pt x="24" y="67"/>
                    <a:pt x="26" y="61"/>
                  </a:cubicBezTo>
                  <a:cubicBezTo>
                    <a:pt x="26" y="61"/>
                    <a:pt x="27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0" y="59"/>
                    <a:pt x="31" y="61"/>
                    <a:pt x="31" y="61"/>
                  </a:cubicBezTo>
                  <a:cubicBezTo>
                    <a:pt x="32" y="67"/>
                    <a:pt x="39" y="68"/>
                    <a:pt x="39" y="69"/>
                  </a:cubicBezTo>
                  <a:cubicBezTo>
                    <a:pt x="40" y="69"/>
                    <a:pt x="40" y="69"/>
                    <a:pt x="40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2"/>
                    <a:pt x="39" y="72"/>
                  </a:cubicBezTo>
                  <a:cubicBezTo>
                    <a:pt x="39" y="72"/>
                    <a:pt x="32" y="73"/>
                    <a:pt x="31" y="79"/>
                  </a:cubicBezTo>
                  <a:cubicBezTo>
                    <a:pt x="31" y="79"/>
                    <a:pt x="30" y="81"/>
                    <a:pt x="29" y="81"/>
                  </a:cubicBezTo>
                  <a:close/>
                  <a:moveTo>
                    <a:pt x="36" y="116"/>
                  </a:moveTo>
                  <a:cubicBezTo>
                    <a:pt x="32" y="101"/>
                    <a:pt x="32" y="101"/>
                    <a:pt x="32" y="101"/>
                  </a:cubicBezTo>
                  <a:cubicBezTo>
                    <a:pt x="51" y="118"/>
                    <a:pt x="51" y="118"/>
                    <a:pt x="51" y="118"/>
                  </a:cubicBezTo>
                  <a:lnTo>
                    <a:pt x="36" y="116"/>
                  </a:lnTo>
                  <a:close/>
                  <a:moveTo>
                    <a:pt x="54" y="100"/>
                  </a:moveTo>
                  <a:cubicBezTo>
                    <a:pt x="53" y="101"/>
                    <a:pt x="51" y="101"/>
                    <a:pt x="50" y="100"/>
                  </a:cubicBezTo>
                  <a:cubicBezTo>
                    <a:pt x="49" y="99"/>
                    <a:pt x="49" y="97"/>
                    <a:pt x="50" y="96"/>
                  </a:cubicBezTo>
                  <a:cubicBezTo>
                    <a:pt x="51" y="95"/>
                    <a:pt x="53" y="95"/>
                    <a:pt x="54" y="96"/>
                  </a:cubicBezTo>
                  <a:cubicBezTo>
                    <a:pt x="55" y="97"/>
                    <a:pt x="55" y="99"/>
                    <a:pt x="54" y="100"/>
                  </a:cubicBezTo>
                  <a:close/>
                  <a:moveTo>
                    <a:pt x="88" y="114"/>
                  </a:moveTo>
                  <a:cubicBezTo>
                    <a:pt x="88" y="115"/>
                    <a:pt x="88" y="116"/>
                    <a:pt x="87" y="116"/>
                  </a:cubicBezTo>
                  <a:cubicBezTo>
                    <a:pt x="87" y="116"/>
                    <a:pt x="80" y="117"/>
                    <a:pt x="79" y="123"/>
                  </a:cubicBezTo>
                  <a:cubicBezTo>
                    <a:pt x="79" y="123"/>
                    <a:pt x="78" y="125"/>
                    <a:pt x="77" y="126"/>
                  </a:cubicBezTo>
                  <a:cubicBezTo>
                    <a:pt x="77" y="126"/>
                    <a:pt x="77" y="126"/>
                    <a:pt x="76" y="126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5" y="125"/>
                    <a:pt x="74" y="123"/>
                    <a:pt x="74" y="123"/>
                  </a:cubicBezTo>
                  <a:cubicBezTo>
                    <a:pt x="72" y="117"/>
                    <a:pt x="66" y="116"/>
                    <a:pt x="66" y="116"/>
                  </a:cubicBezTo>
                  <a:cubicBezTo>
                    <a:pt x="65" y="116"/>
                    <a:pt x="65" y="115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2"/>
                    <a:pt x="72" y="111"/>
                    <a:pt x="74" y="105"/>
                  </a:cubicBezTo>
                  <a:cubicBezTo>
                    <a:pt x="74" y="105"/>
                    <a:pt x="75" y="103"/>
                    <a:pt x="76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03"/>
                    <a:pt x="79" y="105"/>
                    <a:pt x="79" y="105"/>
                  </a:cubicBezTo>
                  <a:cubicBezTo>
                    <a:pt x="80" y="111"/>
                    <a:pt x="87" y="112"/>
                    <a:pt x="87" y="113"/>
                  </a:cubicBezTo>
                  <a:cubicBezTo>
                    <a:pt x="88" y="113"/>
                    <a:pt x="88" y="113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lose/>
                  <a:moveTo>
                    <a:pt x="78" y="87"/>
                  </a:moveTo>
                  <a:cubicBezTo>
                    <a:pt x="64" y="87"/>
                    <a:pt x="53" y="79"/>
                    <a:pt x="53" y="70"/>
                  </a:cubicBezTo>
                  <a:cubicBezTo>
                    <a:pt x="53" y="60"/>
                    <a:pt x="64" y="53"/>
                    <a:pt x="78" y="53"/>
                  </a:cubicBezTo>
                  <a:cubicBezTo>
                    <a:pt x="92" y="53"/>
                    <a:pt x="103" y="60"/>
                    <a:pt x="103" y="70"/>
                  </a:cubicBezTo>
                  <a:cubicBezTo>
                    <a:pt x="103" y="79"/>
                    <a:pt x="92" y="87"/>
                    <a:pt x="78" y="87"/>
                  </a:cubicBezTo>
                  <a:close/>
                  <a:moveTo>
                    <a:pt x="104" y="97"/>
                  </a:moveTo>
                  <a:cubicBezTo>
                    <a:pt x="103" y="99"/>
                    <a:pt x="101" y="99"/>
                    <a:pt x="100" y="97"/>
                  </a:cubicBezTo>
                  <a:cubicBezTo>
                    <a:pt x="99" y="96"/>
                    <a:pt x="99" y="95"/>
                    <a:pt x="100" y="93"/>
                  </a:cubicBezTo>
                  <a:cubicBezTo>
                    <a:pt x="101" y="92"/>
                    <a:pt x="103" y="92"/>
                    <a:pt x="104" y="93"/>
                  </a:cubicBezTo>
                  <a:cubicBezTo>
                    <a:pt x="106" y="95"/>
                    <a:pt x="106" y="96"/>
                    <a:pt x="104" y="97"/>
                  </a:cubicBezTo>
                  <a:close/>
                  <a:moveTo>
                    <a:pt x="121" y="112"/>
                  </a:moveTo>
                  <a:cubicBezTo>
                    <a:pt x="106" y="116"/>
                    <a:pt x="106" y="116"/>
                    <a:pt x="106" y="116"/>
                  </a:cubicBezTo>
                  <a:cubicBezTo>
                    <a:pt x="123" y="97"/>
                    <a:pt x="123" y="97"/>
                    <a:pt x="123" y="97"/>
                  </a:cubicBezTo>
                  <a:lnTo>
                    <a:pt x="121" y="112"/>
                  </a:lnTo>
                  <a:close/>
                  <a:moveTo>
                    <a:pt x="139" y="71"/>
                  </a:moveTo>
                  <a:cubicBezTo>
                    <a:pt x="138" y="71"/>
                    <a:pt x="132" y="72"/>
                    <a:pt x="130" y="79"/>
                  </a:cubicBezTo>
                  <a:cubicBezTo>
                    <a:pt x="130" y="79"/>
                    <a:pt x="130" y="80"/>
                    <a:pt x="129" y="81"/>
                  </a:cubicBezTo>
                  <a:cubicBezTo>
                    <a:pt x="129" y="81"/>
                    <a:pt x="128" y="81"/>
                    <a:pt x="128" y="81"/>
                  </a:cubicBezTo>
                  <a:cubicBezTo>
                    <a:pt x="128" y="81"/>
                    <a:pt x="127" y="81"/>
                    <a:pt x="127" y="81"/>
                  </a:cubicBezTo>
                  <a:cubicBezTo>
                    <a:pt x="126" y="80"/>
                    <a:pt x="126" y="79"/>
                    <a:pt x="126" y="79"/>
                  </a:cubicBezTo>
                  <a:cubicBezTo>
                    <a:pt x="124" y="72"/>
                    <a:pt x="117" y="71"/>
                    <a:pt x="117" y="71"/>
                  </a:cubicBezTo>
                  <a:cubicBezTo>
                    <a:pt x="117" y="71"/>
                    <a:pt x="116" y="71"/>
                    <a:pt x="116" y="70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8"/>
                    <a:pt x="117" y="68"/>
                    <a:pt x="117" y="68"/>
                  </a:cubicBezTo>
                  <a:cubicBezTo>
                    <a:pt x="117" y="68"/>
                    <a:pt x="124" y="66"/>
                    <a:pt x="126" y="60"/>
                  </a:cubicBezTo>
                  <a:cubicBezTo>
                    <a:pt x="126" y="60"/>
                    <a:pt x="126" y="59"/>
                    <a:pt x="127" y="58"/>
                  </a:cubicBezTo>
                  <a:cubicBezTo>
                    <a:pt x="127" y="58"/>
                    <a:pt x="128" y="58"/>
                    <a:pt x="128" y="58"/>
                  </a:cubicBezTo>
                  <a:cubicBezTo>
                    <a:pt x="128" y="58"/>
                    <a:pt x="129" y="58"/>
                    <a:pt x="129" y="58"/>
                  </a:cubicBezTo>
                  <a:cubicBezTo>
                    <a:pt x="130" y="59"/>
                    <a:pt x="130" y="60"/>
                    <a:pt x="130" y="60"/>
                  </a:cubicBezTo>
                  <a:cubicBezTo>
                    <a:pt x="132" y="66"/>
                    <a:pt x="138" y="68"/>
                    <a:pt x="139" y="68"/>
                  </a:cubicBezTo>
                  <a:cubicBezTo>
                    <a:pt x="139" y="68"/>
                    <a:pt x="139" y="68"/>
                    <a:pt x="140" y="69"/>
                  </a:cubicBezTo>
                  <a:cubicBezTo>
                    <a:pt x="140" y="69"/>
                    <a:pt x="140" y="69"/>
                    <a:pt x="140" y="70"/>
                  </a:cubicBezTo>
                  <a:cubicBezTo>
                    <a:pt x="139" y="71"/>
                    <a:pt x="139" y="71"/>
                    <a:pt x="139" y="71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Oval 62"/>
            <p:cNvSpPr>
              <a:spLocks noChangeArrowheads="1"/>
            </p:cNvSpPr>
            <p:nvPr/>
          </p:nvSpPr>
          <p:spPr bwMode="ltGray">
            <a:xfrm>
              <a:off x="6747641" y="4969109"/>
              <a:ext cx="356295" cy="239577"/>
            </a:xfrm>
            <a:prstGeom prst="ellipse">
              <a:avLst/>
            </a:pr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63"/>
            <p:cNvSpPr>
              <a:spLocks/>
            </p:cNvSpPr>
            <p:nvPr/>
          </p:nvSpPr>
          <p:spPr bwMode="ltGray">
            <a:xfrm>
              <a:off x="6382862" y="4329686"/>
              <a:ext cx="1884802" cy="1558506"/>
            </a:xfrm>
            <a:custGeom>
              <a:avLst/>
              <a:gdLst/>
              <a:ahLst/>
              <a:cxnLst/>
              <a:rect l="l" t="t" r="r" b="b"/>
              <a:pathLst>
                <a:path w="1948308" h="1611020">
                  <a:moveTo>
                    <a:pt x="1153401" y="173208"/>
                  </a:moveTo>
                  <a:cubicBezTo>
                    <a:pt x="1125912" y="172968"/>
                    <a:pt x="1098388" y="174480"/>
                    <a:pt x="1071002" y="177780"/>
                  </a:cubicBezTo>
                  <a:cubicBezTo>
                    <a:pt x="1088529" y="195379"/>
                    <a:pt x="1106057" y="212978"/>
                    <a:pt x="1123584" y="230577"/>
                  </a:cubicBezTo>
                  <a:cubicBezTo>
                    <a:pt x="1430312" y="538563"/>
                    <a:pt x="1430312" y="1048939"/>
                    <a:pt x="1123584" y="1356925"/>
                  </a:cubicBezTo>
                  <a:cubicBezTo>
                    <a:pt x="1088529" y="1392123"/>
                    <a:pt x="1053475" y="1418522"/>
                    <a:pt x="1018420" y="1444921"/>
                  </a:cubicBezTo>
                  <a:cubicBezTo>
                    <a:pt x="1193693" y="1480119"/>
                    <a:pt x="1386493" y="1444921"/>
                    <a:pt x="1544239" y="1330526"/>
                  </a:cubicBezTo>
                  <a:cubicBezTo>
                    <a:pt x="1824676" y="1110537"/>
                    <a:pt x="1877258" y="705755"/>
                    <a:pt x="1666930" y="424168"/>
                  </a:cubicBezTo>
                  <a:cubicBezTo>
                    <a:pt x="1536571" y="262476"/>
                    <a:pt x="1345824" y="174893"/>
                    <a:pt x="1153401" y="173208"/>
                  </a:cubicBezTo>
                  <a:close/>
                  <a:moveTo>
                    <a:pt x="561739" y="124393"/>
                  </a:moveTo>
                  <a:cubicBezTo>
                    <a:pt x="386415" y="124393"/>
                    <a:pt x="219858" y="194828"/>
                    <a:pt x="88365" y="318089"/>
                  </a:cubicBezTo>
                  <a:cubicBezTo>
                    <a:pt x="-165855" y="582220"/>
                    <a:pt x="-165855" y="1004829"/>
                    <a:pt x="88365" y="1268960"/>
                  </a:cubicBezTo>
                  <a:cubicBezTo>
                    <a:pt x="219858" y="1392221"/>
                    <a:pt x="386415" y="1462656"/>
                    <a:pt x="561739" y="1462656"/>
                  </a:cubicBezTo>
                  <a:cubicBezTo>
                    <a:pt x="737063" y="1462656"/>
                    <a:pt x="903621" y="1392221"/>
                    <a:pt x="1035114" y="1268960"/>
                  </a:cubicBezTo>
                  <a:cubicBezTo>
                    <a:pt x="1157840" y="1136895"/>
                    <a:pt x="1227970" y="969612"/>
                    <a:pt x="1227970" y="793525"/>
                  </a:cubicBezTo>
                  <a:cubicBezTo>
                    <a:pt x="1227970" y="617437"/>
                    <a:pt x="1157840" y="450155"/>
                    <a:pt x="1035114" y="318089"/>
                  </a:cubicBezTo>
                  <a:cubicBezTo>
                    <a:pt x="912387" y="194828"/>
                    <a:pt x="737063" y="124393"/>
                    <a:pt x="561739" y="124393"/>
                  </a:cubicBezTo>
                  <a:close/>
                  <a:moveTo>
                    <a:pt x="541100" y="178"/>
                  </a:moveTo>
                  <a:cubicBezTo>
                    <a:pt x="659261" y="-2300"/>
                    <a:pt x="777730" y="21236"/>
                    <a:pt x="886327" y="70784"/>
                  </a:cubicBezTo>
                  <a:cubicBezTo>
                    <a:pt x="1202245" y="-43728"/>
                    <a:pt x="1570817" y="53167"/>
                    <a:pt x="1781429" y="335042"/>
                  </a:cubicBezTo>
                  <a:cubicBezTo>
                    <a:pt x="2053470" y="678577"/>
                    <a:pt x="1983266" y="1180667"/>
                    <a:pt x="1641021" y="1453733"/>
                  </a:cubicBezTo>
                  <a:cubicBezTo>
                    <a:pt x="1395306" y="1629905"/>
                    <a:pt x="1088164" y="1656331"/>
                    <a:pt x="833674" y="1541819"/>
                  </a:cubicBezTo>
                  <a:cubicBezTo>
                    <a:pt x="552857" y="1647523"/>
                    <a:pt x="228163" y="1585862"/>
                    <a:pt x="0" y="1356839"/>
                  </a:cubicBezTo>
                  <a:cubicBezTo>
                    <a:pt x="-307143" y="1048538"/>
                    <a:pt x="-307143" y="537640"/>
                    <a:pt x="0" y="229339"/>
                  </a:cubicBezTo>
                  <a:cubicBezTo>
                    <a:pt x="148087" y="80694"/>
                    <a:pt x="344165" y="4307"/>
                    <a:pt x="541100" y="178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61"/>
            <p:cNvSpPr>
              <a:spLocks noEditPoints="1"/>
            </p:cNvSpPr>
            <p:nvPr/>
          </p:nvSpPr>
          <p:spPr bwMode="ltGray">
            <a:xfrm>
              <a:off x="7008422" y="411818"/>
              <a:ext cx="849417" cy="811275"/>
            </a:xfrm>
            <a:custGeom>
              <a:avLst/>
              <a:gdLst>
                <a:gd name="T0" fmla="*/ 78 w 149"/>
                <a:gd name="T1" fmla="*/ 0 h 142"/>
                <a:gd name="T2" fmla="*/ 28 w 149"/>
                <a:gd name="T3" fmla="*/ 121 h 142"/>
                <a:gd name="T4" fmla="*/ 78 w 149"/>
                <a:gd name="T5" fmla="*/ 142 h 142"/>
                <a:gd name="T6" fmla="*/ 149 w 149"/>
                <a:gd name="T7" fmla="*/ 71 h 142"/>
                <a:gd name="T8" fmla="*/ 118 w 149"/>
                <a:gd name="T9" fmla="*/ 29 h 142"/>
                <a:gd name="T10" fmla="*/ 104 w 149"/>
                <a:gd name="T11" fmla="*/ 25 h 142"/>
                <a:gd name="T12" fmla="*/ 100 w 149"/>
                <a:gd name="T13" fmla="*/ 44 h 142"/>
                <a:gd name="T14" fmla="*/ 104 w 149"/>
                <a:gd name="T15" fmla="*/ 48 h 142"/>
                <a:gd name="T16" fmla="*/ 100 w 149"/>
                <a:gd name="T17" fmla="*/ 44 h 142"/>
                <a:gd name="T18" fmla="*/ 66 w 149"/>
                <a:gd name="T19" fmla="*/ 26 h 142"/>
                <a:gd name="T20" fmla="*/ 76 w 149"/>
                <a:gd name="T21" fmla="*/ 17 h 142"/>
                <a:gd name="T22" fmla="*/ 77 w 149"/>
                <a:gd name="T23" fmla="*/ 17 h 142"/>
                <a:gd name="T24" fmla="*/ 87 w 149"/>
                <a:gd name="T25" fmla="*/ 26 h 142"/>
                <a:gd name="T26" fmla="*/ 88 w 149"/>
                <a:gd name="T27" fmla="*/ 28 h 142"/>
                <a:gd name="T28" fmla="*/ 79 w 149"/>
                <a:gd name="T29" fmla="*/ 37 h 142"/>
                <a:gd name="T30" fmla="*/ 76 w 149"/>
                <a:gd name="T31" fmla="*/ 39 h 142"/>
                <a:gd name="T32" fmla="*/ 74 w 149"/>
                <a:gd name="T33" fmla="*/ 37 h 142"/>
                <a:gd name="T34" fmla="*/ 65 w 149"/>
                <a:gd name="T35" fmla="*/ 28 h 142"/>
                <a:gd name="T36" fmla="*/ 53 w 149"/>
                <a:gd name="T37" fmla="*/ 44 h 142"/>
                <a:gd name="T38" fmla="*/ 48 w 149"/>
                <a:gd name="T39" fmla="*/ 48 h 142"/>
                <a:gd name="T40" fmla="*/ 53 w 149"/>
                <a:gd name="T41" fmla="*/ 44 h 142"/>
                <a:gd name="T42" fmla="*/ 48 w 149"/>
                <a:gd name="T43" fmla="*/ 27 h 142"/>
                <a:gd name="T44" fmla="*/ 33 w 149"/>
                <a:gd name="T45" fmla="*/ 30 h 142"/>
                <a:gd name="T46" fmla="*/ 28 w 149"/>
                <a:gd name="T47" fmla="*/ 82 h 142"/>
                <a:gd name="T48" fmla="*/ 26 w 149"/>
                <a:gd name="T49" fmla="*/ 79 h 142"/>
                <a:gd name="T50" fmla="*/ 17 w 149"/>
                <a:gd name="T51" fmla="*/ 70 h 142"/>
                <a:gd name="T52" fmla="*/ 18 w 149"/>
                <a:gd name="T53" fmla="*/ 69 h 142"/>
                <a:gd name="T54" fmla="*/ 28 w 149"/>
                <a:gd name="T55" fmla="*/ 59 h 142"/>
                <a:gd name="T56" fmla="*/ 29 w 149"/>
                <a:gd name="T57" fmla="*/ 59 h 142"/>
                <a:gd name="T58" fmla="*/ 39 w 149"/>
                <a:gd name="T59" fmla="*/ 69 h 142"/>
                <a:gd name="T60" fmla="*/ 40 w 149"/>
                <a:gd name="T61" fmla="*/ 70 h 142"/>
                <a:gd name="T62" fmla="*/ 31 w 149"/>
                <a:gd name="T63" fmla="*/ 79 h 142"/>
                <a:gd name="T64" fmla="*/ 36 w 149"/>
                <a:gd name="T65" fmla="*/ 116 h 142"/>
                <a:gd name="T66" fmla="*/ 51 w 149"/>
                <a:gd name="T67" fmla="*/ 118 h 142"/>
                <a:gd name="T68" fmla="*/ 54 w 149"/>
                <a:gd name="T69" fmla="*/ 100 h 142"/>
                <a:gd name="T70" fmla="*/ 50 w 149"/>
                <a:gd name="T71" fmla="*/ 96 h 142"/>
                <a:gd name="T72" fmla="*/ 54 w 149"/>
                <a:gd name="T73" fmla="*/ 100 h 142"/>
                <a:gd name="T74" fmla="*/ 87 w 149"/>
                <a:gd name="T75" fmla="*/ 116 h 142"/>
                <a:gd name="T76" fmla="*/ 77 w 149"/>
                <a:gd name="T77" fmla="*/ 126 h 142"/>
                <a:gd name="T78" fmla="*/ 76 w 149"/>
                <a:gd name="T79" fmla="*/ 126 h 142"/>
                <a:gd name="T80" fmla="*/ 66 w 149"/>
                <a:gd name="T81" fmla="*/ 116 h 142"/>
                <a:gd name="T82" fmla="*/ 65 w 149"/>
                <a:gd name="T83" fmla="*/ 114 h 142"/>
                <a:gd name="T84" fmla="*/ 74 w 149"/>
                <a:gd name="T85" fmla="*/ 105 h 142"/>
                <a:gd name="T86" fmla="*/ 76 w 149"/>
                <a:gd name="T87" fmla="*/ 103 h 142"/>
                <a:gd name="T88" fmla="*/ 79 w 149"/>
                <a:gd name="T89" fmla="*/ 105 h 142"/>
                <a:gd name="T90" fmla="*/ 88 w 149"/>
                <a:gd name="T91" fmla="*/ 114 h 142"/>
                <a:gd name="T92" fmla="*/ 78 w 149"/>
                <a:gd name="T93" fmla="*/ 87 h 142"/>
                <a:gd name="T94" fmla="*/ 78 w 149"/>
                <a:gd name="T95" fmla="*/ 53 h 142"/>
                <a:gd name="T96" fmla="*/ 78 w 149"/>
                <a:gd name="T97" fmla="*/ 87 h 142"/>
                <a:gd name="T98" fmla="*/ 100 w 149"/>
                <a:gd name="T99" fmla="*/ 97 h 142"/>
                <a:gd name="T100" fmla="*/ 104 w 149"/>
                <a:gd name="T101" fmla="*/ 93 h 142"/>
                <a:gd name="T102" fmla="*/ 121 w 149"/>
                <a:gd name="T103" fmla="*/ 112 h 142"/>
                <a:gd name="T104" fmla="*/ 123 w 149"/>
                <a:gd name="T105" fmla="*/ 97 h 142"/>
                <a:gd name="T106" fmla="*/ 139 w 149"/>
                <a:gd name="T107" fmla="*/ 71 h 142"/>
                <a:gd name="T108" fmla="*/ 129 w 149"/>
                <a:gd name="T109" fmla="*/ 81 h 142"/>
                <a:gd name="T110" fmla="*/ 127 w 149"/>
                <a:gd name="T111" fmla="*/ 81 h 142"/>
                <a:gd name="T112" fmla="*/ 117 w 149"/>
                <a:gd name="T113" fmla="*/ 71 h 142"/>
                <a:gd name="T114" fmla="*/ 116 w 149"/>
                <a:gd name="T115" fmla="*/ 69 h 142"/>
                <a:gd name="T116" fmla="*/ 126 w 149"/>
                <a:gd name="T117" fmla="*/ 60 h 142"/>
                <a:gd name="T118" fmla="*/ 128 w 149"/>
                <a:gd name="T119" fmla="*/ 58 h 142"/>
                <a:gd name="T120" fmla="*/ 130 w 149"/>
                <a:gd name="T121" fmla="*/ 60 h 142"/>
                <a:gd name="T122" fmla="*/ 140 w 149"/>
                <a:gd name="T123" fmla="*/ 69 h 142"/>
                <a:gd name="T124" fmla="*/ 139 w 149"/>
                <a:gd name="T125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9" h="142">
                  <a:moveTo>
                    <a:pt x="129" y="21"/>
                  </a:moveTo>
                  <a:cubicBezTo>
                    <a:pt x="115" y="7"/>
                    <a:pt x="97" y="0"/>
                    <a:pt x="78" y="0"/>
                  </a:cubicBezTo>
                  <a:cubicBezTo>
                    <a:pt x="59" y="0"/>
                    <a:pt x="41" y="7"/>
                    <a:pt x="28" y="21"/>
                  </a:cubicBezTo>
                  <a:cubicBezTo>
                    <a:pt x="0" y="48"/>
                    <a:pt x="0" y="94"/>
                    <a:pt x="28" y="121"/>
                  </a:cubicBezTo>
                  <a:cubicBezTo>
                    <a:pt x="41" y="135"/>
                    <a:pt x="59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97" y="142"/>
                    <a:pt x="115" y="135"/>
                    <a:pt x="128" y="121"/>
                  </a:cubicBezTo>
                  <a:cubicBezTo>
                    <a:pt x="142" y="108"/>
                    <a:pt x="149" y="90"/>
                    <a:pt x="149" y="71"/>
                  </a:cubicBezTo>
                  <a:cubicBezTo>
                    <a:pt x="149" y="52"/>
                    <a:pt x="142" y="34"/>
                    <a:pt x="129" y="21"/>
                  </a:cubicBezTo>
                  <a:close/>
                  <a:moveTo>
                    <a:pt x="118" y="29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04" y="25"/>
                    <a:pt x="104" y="25"/>
                    <a:pt x="104" y="25"/>
                  </a:cubicBezTo>
                  <a:lnTo>
                    <a:pt x="118" y="29"/>
                  </a:lnTo>
                  <a:close/>
                  <a:moveTo>
                    <a:pt x="100" y="44"/>
                  </a:moveTo>
                  <a:cubicBezTo>
                    <a:pt x="101" y="43"/>
                    <a:pt x="103" y="43"/>
                    <a:pt x="104" y="44"/>
                  </a:cubicBezTo>
                  <a:cubicBezTo>
                    <a:pt x="105" y="45"/>
                    <a:pt x="105" y="47"/>
                    <a:pt x="104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9" y="47"/>
                    <a:pt x="99" y="45"/>
                    <a:pt x="100" y="44"/>
                  </a:cubicBezTo>
                  <a:close/>
                  <a:moveTo>
                    <a:pt x="65" y="28"/>
                  </a:moveTo>
                  <a:cubicBezTo>
                    <a:pt x="65" y="27"/>
                    <a:pt x="65" y="26"/>
                    <a:pt x="66" y="26"/>
                  </a:cubicBezTo>
                  <a:cubicBezTo>
                    <a:pt x="66" y="26"/>
                    <a:pt x="72" y="25"/>
                    <a:pt x="74" y="19"/>
                  </a:cubicBezTo>
                  <a:cubicBezTo>
                    <a:pt x="74" y="19"/>
                    <a:pt x="75" y="17"/>
                    <a:pt x="76" y="17"/>
                  </a:cubicBezTo>
                  <a:cubicBezTo>
                    <a:pt x="76" y="17"/>
                    <a:pt x="76" y="16"/>
                    <a:pt x="76" y="16"/>
                  </a:cubicBezTo>
                  <a:cubicBezTo>
                    <a:pt x="77" y="16"/>
                    <a:pt x="77" y="17"/>
                    <a:pt x="77" y="17"/>
                  </a:cubicBezTo>
                  <a:cubicBezTo>
                    <a:pt x="78" y="17"/>
                    <a:pt x="79" y="19"/>
                    <a:pt x="79" y="19"/>
                  </a:cubicBezTo>
                  <a:cubicBezTo>
                    <a:pt x="80" y="25"/>
                    <a:pt x="87" y="26"/>
                    <a:pt x="87" y="26"/>
                  </a:cubicBezTo>
                  <a:cubicBezTo>
                    <a:pt x="88" y="26"/>
                    <a:pt x="88" y="27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9"/>
                    <a:pt x="88" y="29"/>
                    <a:pt x="87" y="30"/>
                  </a:cubicBezTo>
                  <a:cubicBezTo>
                    <a:pt x="87" y="30"/>
                    <a:pt x="80" y="31"/>
                    <a:pt x="79" y="37"/>
                  </a:cubicBezTo>
                  <a:cubicBezTo>
                    <a:pt x="79" y="37"/>
                    <a:pt x="78" y="39"/>
                    <a:pt x="77" y="39"/>
                  </a:cubicBezTo>
                  <a:cubicBezTo>
                    <a:pt x="77" y="39"/>
                    <a:pt x="77" y="39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5" y="39"/>
                    <a:pt x="74" y="37"/>
                    <a:pt x="74" y="37"/>
                  </a:cubicBezTo>
                  <a:cubicBezTo>
                    <a:pt x="72" y="31"/>
                    <a:pt x="66" y="30"/>
                    <a:pt x="66" y="30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lose/>
                  <a:moveTo>
                    <a:pt x="53" y="44"/>
                  </a:moveTo>
                  <a:cubicBezTo>
                    <a:pt x="54" y="45"/>
                    <a:pt x="54" y="47"/>
                    <a:pt x="53" y="48"/>
                  </a:cubicBezTo>
                  <a:cubicBezTo>
                    <a:pt x="51" y="49"/>
                    <a:pt x="50" y="49"/>
                    <a:pt x="48" y="48"/>
                  </a:cubicBezTo>
                  <a:cubicBezTo>
                    <a:pt x="47" y="47"/>
                    <a:pt x="47" y="45"/>
                    <a:pt x="48" y="44"/>
                  </a:cubicBezTo>
                  <a:cubicBezTo>
                    <a:pt x="50" y="43"/>
                    <a:pt x="51" y="43"/>
                    <a:pt x="53" y="44"/>
                  </a:cubicBezTo>
                  <a:close/>
                  <a:moveTo>
                    <a:pt x="33" y="30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30" y="44"/>
                    <a:pt x="30" y="44"/>
                    <a:pt x="30" y="44"/>
                  </a:cubicBezTo>
                  <a:lnTo>
                    <a:pt x="33" y="30"/>
                  </a:lnTo>
                  <a:close/>
                  <a:moveTo>
                    <a:pt x="29" y="81"/>
                  </a:moveTo>
                  <a:cubicBezTo>
                    <a:pt x="29" y="82"/>
                    <a:pt x="29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7" y="81"/>
                    <a:pt x="26" y="79"/>
                    <a:pt x="26" y="79"/>
                  </a:cubicBezTo>
                  <a:cubicBezTo>
                    <a:pt x="24" y="73"/>
                    <a:pt x="18" y="72"/>
                    <a:pt x="18" y="72"/>
                  </a:cubicBezTo>
                  <a:cubicBezTo>
                    <a:pt x="17" y="72"/>
                    <a:pt x="17" y="71"/>
                    <a:pt x="17" y="70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69"/>
                    <a:pt x="17" y="69"/>
                    <a:pt x="18" y="69"/>
                  </a:cubicBezTo>
                  <a:cubicBezTo>
                    <a:pt x="18" y="68"/>
                    <a:pt x="24" y="67"/>
                    <a:pt x="26" y="61"/>
                  </a:cubicBezTo>
                  <a:cubicBezTo>
                    <a:pt x="26" y="61"/>
                    <a:pt x="27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0" y="59"/>
                    <a:pt x="31" y="61"/>
                    <a:pt x="31" y="61"/>
                  </a:cubicBezTo>
                  <a:cubicBezTo>
                    <a:pt x="32" y="67"/>
                    <a:pt x="39" y="68"/>
                    <a:pt x="39" y="69"/>
                  </a:cubicBezTo>
                  <a:cubicBezTo>
                    <a:pt x="40" y="69"/>
                    <a:pt x="40" y="69"/>
                    <a:pt x="40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2"/>
                    <a:pt x="39" y="72"/>
                  </a:cubicBezTo>
                  <a:cubicBezTo>
                    <a:pt x="39" y="72"/>
                    <a:pt x="32" y="73"/>
                    <a:pt x="31" y="79"/>
                  </a:cubicBezTo>
                  <a:cubicBezTo>
                    <a:pt x="31" y="79"/>
                    <a:pt x="30" y="81"/>
                    <a:pt x="29" y="81"/>
                  </a:cubicBezTo>
                  <a:close/>
                  <a:moveTo>
                    <a:pt x="36" y="116"/>
                  </a:moveTo>
                  <a:cubicBezTo>
                    <a:pt x="32" y="101"/>
                    <a:pt x="32" y="101"/>
                    <a:pt x="32" y="101"/>
                  </a:cubicBezTo>
                  <a:cubicBezTo>
                    <a:pt x="51" y="118"/>
                    <a:pt x="51" y="118"/>
                    <a:pt x="51" y="118"/>
                  </a:cubicBezTo>
                  <a:lnTo>
                    <a:pt x="36" y="116"/>
                  </a:lnTo>
                  <a:close/>
                  <a:moveTo>
                    <a:pt x="54" y="100"/>
                  </a:moveTo>
                  <a:cubicBezTo>
                    <a:pt x="53" y="101"/>
                    <a:pt x="51" y="101"/>
                    <a:pt x="50" y="100"/>
                  </a:cubicBezTo>
                  <a:cubicBezTo>
                    <a:pt x="49" y="99"/>
                    <a:pt x="49" y="97"/>
                    <a:pt x="50" y="96"/>
                  </a:cubicBezTo>
                  <a:cubicBezTo>
                    <a:pt x="51" y="95"/>
                    <a:pt x="53" y="95"/>
                    <a:pt x="54" y="96"/>
                  </a:cubicBezTo>
                  <a:cubicBezTo>
                    <a:pt x="55" y="97"/>
                    <a:pt x="55" y="99"/>
                    <a:pt x="54" y="100"/>
                  </a:cubicBezTo>
                  <a:close/>
                  <a:moveTo>
                    <a:pt x="88" y="114"/>
                  </a:moveTo>
                  <a:cubicBezTo>
                    <a:pt x="88" y="115"/>
                    <a:pt x="88" y="116"/>
                    <a:pt x="87" y="116"/>
                  </a:cubicBezTo>
                  <a:cubicBezTo>
                    <a:pt x="87" y="116"/>
                    <a:pt x="80" y="117"/>
                    <a:pt x="79" y="123"/>
                  </a:cubicBezTo>
                  <a:cubicBezTo>
                    <a:pt x="79" y="123"/>
                    <a:pt x="78" y="125"/>
                    <a:pt x="77" y="126"/>
                  </a:cubicBezTo>
                  <a:cubicBezTo>
                    <a:pt x="77" y="126"/>
                    <a:pt x="77" y="126"/>
                    <a:pt x="76" y="126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5" y="125"/>
                    <a:pt x="74" y="123"/>
                    <a:pt x="74" y="123"/>
                  </a:cubicBezTo>
                  <a:cubicBezTo>
                    <a:pt x="72" y="117"/>
                    <a:pt x="66" y="116"/>
                    <a:pt x="66" y="116"/>
                  </a:cubicBezTo>
                  <a:cubicBezTo>
                    <a:pt x="65" y="116"/>
                    <a:pt x="65" y="115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2"/>
                    <a:pt x="72" y="111"/>
                    <a:pt x="74" y="105"/>
                  </a:cubicBezTo>
                  <a:cubicBezTo>
                    <a:pt x="74" y="105"/>
                    <a:pt x="75" y="103"/>
                    <a:pt x="76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03"/>
                    <a:pt x="79" y="105"/>
                    <a:pt x="79" y="105"/>
                  </a:cubicBezTo>
                  <a:cubicBezTo>
                    <a:pt x="80" y="111"/>
                    <a:pt x="87" y="112"/>
                    <a:pt x="87" y="113"/>
                  </a:cubicBezTo>
                  <a:cubicBezTo>
                    <a:pt x="88" y="113"/>
                    <a:pt x="88" y="113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lose/>
                  <a:moveTo>
                    <a:pt x="78" y="87"/>
                  </a:moveTo>
                  <a:cubicBezTo>
                    <a:pt x="64" y="87"/>
                    <a:pt x="53" y="79"/>
                    <a:pt x="53" y="70"/>
                  </a:cubicBezTo>
                  <a:cubicBezTo>
                    <a:pt x="53" y="60"/>
                    <a:pt x="64" y="53"/>
                    <a:pt x="78" y="53"/>
                  </a:cubicBezTo>
                  <a:cubicBezTo>
                    <a:pt x="92" y="53"/>
                    <a:pt x="103" y="60"/>
                    <a:pt x="103" y="70"/>
                  </a:cubicBezTo>
                  <a:cubicBezTo>
                    <a:pt x="103" y="79"/>
                    <a:pt x="92" y="87"/>
                    <a:pt x="78" y="87"/>
                  </a:cubicBezTo>
                  <a:close/>
                  <a:moveTo>
                    <a:pt x="104" y="97"/>
                  </a:moveTo>
                  <a:cubicBezTo>
                    <a:pt x="103" y="99"/>
                    <a:pt x="101" y="99"/>
                    <a:pt x="100" y="97"/>
                  </a:cubicBezTo>
                  <a:cubicBezTo>
                    <a:pt x="99" y="96"/>
                    <a:pt x="99" y="95"/>
                    <a:pt x="100" y="93"/>
                  </a:cubicBezTo>
                  <a:cubicBezTo>
                    <a:pt x="101" y="92"/>
                    <a:pt x="103" y="92"/>
                    <a:pt x="104" y="93"/>
                  </a:cubicBezTo>
                  <a:cubicBezTo>
                    <a:pt x="106" y="95"/>
                    <a:pt x="106" y="96"/>
                    <a:pt x="104" y="97"/>
                  </a:cubicBezTo>
                  <a:close/>
                  <a:moveTo>
                    <a:pt x="121" y="112"/>
                  </a:moveTo>
                  <a:cubicBezTo>
                    <a:pt x="106" y="116"/>
                    <a:pt x="106" y="116"/>
                    <a:pt x="106" y="116"/>
                  </a:cubicBezTo>
                  <a:cubicBezTo>
                    <a:pt x="123" y="97"/>
                    <a:pt x="123" y="97"/>
                    <a:pt x="123" y="97"/>
                  </a:cubicBezTo>
                  <a:lnTo>
                    <a:pt x="121" y="112"/>
                  </a:lnTo>
                  <a:close/>
                  <a:moveTo>
                    <a:pt x="139" y="71"/>
                  </a:moveTo>
                  <a:cubicBezTo>
                    <a:pt x="138" y="71"/>
                    <a:pt x="132" y="72"/>
                    <a:pt x="130" y="79"/>
                  </a:cubicBezTo>
                  <a:cubicBezTo>
                    <a:pt x="130" y="79"/>
                    <a:pt x="130" y="80"/>
                    <a:pt x="129" y="81"/>
                  </a:cubicBezTo>
                  <a:cubicBezTo>
                    <a:pt x="129" y="81"/>
                    <a:pt x="128" y="81"/>
                    <a:pt x="128" y="81"/>
                  </a:cubicBezTo>
                  <a:cubicBezTo>
                    <a:pt x="128" y="81"/>
                    <a:pt x="127" y="81"/>
                    <a:pt x="127" y="81"/>
                  </a:cubicBezTo>
                  <a:cubicBezTo>
                    <a:pt x="126" y="80"/>
                    <a:pt x="126" y="79"/>
                    <a:pt x="126" y="79"/>
                  </a:cubicBezTo>
                  <a:cubicBezTo>
                    <a:pt x="124" y="72"/>
                    <a:pt x="117" y="71"/>
                    <a:pt x="117" y="71"/>
                  </a:cubicBezTo>
                  <a:cubicBezTo>
                    <a:pt x="117" y="71"/>
                    <a:pt x="116" y="71"/>
                    <a:pt x="116" y="70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8"/>
                    <a:pt x="117" y="68"/>
                    <a:pt x="117" y="68"/>
                  </a:cubicBezTo>
                  <a:cubicBezTo>
                    <a:pt x="117" y="68"/>
                    <a:pt x="124" y="66"/>
                    <a:pt x="126" y="60"/>
                  </a:cubicBezTo>
                  <a:cubicBezTo>
                    <a:pt x="126" y="60"/>
                    <a:pt x="126" y="59"/>
                    <a:pt x="127" y="58"/>
                  </a:cubicBezTo>
                  <a:cubicBezTo>
                    <a:pt x="127" y="58"/>
                    <a:pt x="128" y="58"/>
                    <a:pt x="128" y="58"/>
                  </a:cubicBezTo>
                  <a:cubicBezTo>
                    <a:pt x="128" y="58"/>
                    <a:pt x="129" y="58"/>
                    <a:pt x="129" y="58"/>
                  </a:cubicBezTo>
                  <a:cubicBezTo>
                    <a:pt x="130" y="59"/>
                    <a:pt x="130" y="60"/>
                    <a:pt x="130" y="60"/>
                  </a:cubicBezTo>
                  <a:cubicBezTo>
                    <a:pt x="132" y="66"/>
                    <a:pt x="138" y="68"/>
                    <a:pt x="139" y="68"/>
                  </a:cubicBezTo>
                  <a:cubicBezTo>
                    <a:pt x="139" y="68"/>
                    <a:pt x="139" y="68"/>
                    <a:pt x="140" y="69"/>
                  </a:cubicBezTo>
                  <a:cubicBezTo>
                    <a:pt x="140" y="69"/>
                    <a:pt x="140" y="69"/>
                    <a:pt x="140" y="70"/>
                  </a:cubicBezTo>
                  <a:cubicBezTo>
                    <a:pt x="139" y="71"/>
                    <a:pt x="139" y="71"/>
                    <a:pt x="139" y="71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Oval 62"/>
            <p:cNvSpPr>
              <a:spLocks noChangeArrowheads="1"/>
            </p:cNvSpPr>
            <p:nvPr/>
          </p:nvSpPr>
          <p:spPr bwMode="ltGray">
            <a:xfrm>
              <a:off x="7333139" y="731380"/>
              <a:ext cx="239156" cy="160812"/>
            </a:xfrm>
            <a:prstGeom prst="ellipse">
              <a:avLst/>
            </a:pr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63"/>
            <p:cNvSpPr>
              <a:spLocks/>
            </p:cNvSpPr>
            <p:nvPr/>
          </p:nvSpPr>
          <p:spPr bwMode="ltGray">
            <a:xfrm>
              <a:off x="7088288" y="302180"/>
              <a:ext cx="1265137" cy="1046117"/>
            </a:xfrm>
            <a:custGeom>
              <a:avLst/>
              <a:gdLst/>
              <a:ahLst/>
              <a:cxnLst/>
              <a:rect l="l" t="t" r="r" b="b"/>
              <a:pathLst>
                <a:path w="1948308" h="1611020">
                  <a:moveTo>
                    <a:pt x="1153401" y="173208"/>
                  </a:moveTo>
                  <a:cubicBezTo>
                    <a:pt x="1125912" y="172968"/>
                    <a:pt x="1098388" y="174480"/>
                    <a:pt x="1071002" y="177780"/>
                  </a:cubicBezTo>
                  <a:cubicBezTo>
                    <a:pt x="1088529" y="195379"/>
                    <a:pt x="1106057" y="212978"/>
                    <a:pt x="1123584" y="230577"/>
                  </a:cubicBezTo>
                  <a:cubicBezTo>
                    <a:pt x="1430312" y="538563"/>
                    <a:pt x="1430312" y="1048939"/>
                    <a:pt x="1123584" y="1356925"/>
                  </a:cubicBezTo>
                  <a:cubicBezTo>
                    <a:pt x="1088529" y="1392123"/>
                    <a:pt x="1053475" y="1418522"/>
                    <a:pt x="1018420" y="1444921"/>
                  </a:cubicBezTo>
                  <a:cubicBezTo>
                    <a:pt x="1193693" y="1480119"/>
                    <a:pt x="1386493" y="1444921"/>
                    <a:pt x="1544239" y="1330526"/>
                  </a:cubicBezTo>
                  <a:cubicBezTo>
                    <a:pt x="1824676" y="1110537"/>
                    <a:pt x="1877258" y="705755"/>
                    <a:pt x="1666930" y="424168"/>
                  </a:cubicBezTo>
                  <a:cubicBezTo>
                    <a:pt x="1536571" y="262476"/>
                    <a:pt x="1345824" y="174893"/>
                    <a:pt x="1153401" y="173208"/>
                  </a:cubicBezTo>
                  <a:close/>
                  <a:moveTo>
                    <a:pt x="561739" y="124393"/>
                  </a:moveTo>
                  <a:cubicBezTo>
                    <a:pt x="386415" y="124393"/>
                    <a:pt x="219858" y="194828"/>
                    <a:pt x="88365" y="318089"/>
                  </a:cubicBezTo>
                  <a:cubicBezTo>
                    <a:pt x="-165855" y="582220"/>
                    <a:pt x="-165855" y="1004829"/>
                    <a:pt x="88365" y="1268960"/>
                  </a:cubicBezTo>
                  <a:cubicBezTo>
                    <a:pt x="219858" y="1392221"/>
                    <a:pt x="386415" y="1462656"/>
                    <a:pt x="561739" y="1462656"/>
                  </a:cubicBezTo>
                  <a:cubicBezTo>
                    <a:pt x="737063" y="1462656"/>
                    <a:pt x="903621" y="1392221"/>
                    <a:pt x="1035114" y="1268960"/>
                  </a:cubicBezTo>
                  <a:cubicBezTo>
                    <a:pt x="1157840" y="1136895"/>
                    <a:pt x="1227970" y="969612"/>
                    <a:pt x="1227970" y="793525"/>
                  </a:cubicBezTo>
                  <a:cubicBezTo>
                    <a:pt x="1227970" y="617437"/>
                    <a:pt x="1157840" y="450155"/>
                    <a:pt x="1035114" y="318089"/>
                  </a:cubicBezTo>
                  <a:cubicBezTo>
                    <a:pt x="912387" y="194828"/>
                    <a:pt x="737063" y="124393"/>
                    <a:pt x="561739" y="124393"/>
                  </a:cubicBezTo>
                  <a:close/>
                  <a:moveTo>
                    <a:pt x="541100" y="178"/>
                  </a:moveTo>
                  <a:cubicBezTo>
                    <a:pt x="659261" y="-2300"/>
                    <a:pt x="777730" y="21236"/>
                    <a:pt x="886327" y="70784"/>
                  </a:cubicBezTo>
                  <a:cubicBezTo>
                    <a:pt x="1202245" y="-43728"/>
                    <a:pt x="1570817" y="53167"/>
                    <a:pt x="1781429" y="335042"/>
                  </a:cubicBezTo>
                  <a:cubicBezTo>
                    <a:pt x="2053470" y="678577"/>
                    <a:pt x="1983266" y="1180667"/>
                    <a:pt x="1641021" y="1453733"/>
                  </a:cubicBezTo>
                  <a:cubicBezTo>
                    <a:pt x="1395306" y="1629905"/>
                    <a:pt x="1088164" y="1656331"/>
                    <a:pt x="833674" y="1541819"/>
                  </a:cubicBezTo>
                  <a:cubicBezTo>
                    <a:pt x="552857" y="1647523"/>
                    <a:pt x="228163" y="1585862"/>
                    <a:pt x="0" y="1356839"/>
                  </a:cubicBezTo>
                  <a:cubicBezTo>
                    <a:pt x="-307143" y="1048538"/>
                    <a:pt x="-307143" y="537640"/>
                    <a:pt x="0" y="229339"/>
                  </a:cubicBezTo>
                  <a:cubicBezTo>
                    <a:pt x="148087" y="80694"/>
                    <a:pt x="344165" y="4307"/>
                    <a:pt x="541100" y="178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69"/>
            <p:cNvSpPr>
              <a:spLocks/>
            </p:cNvSpPr>
            <p:nvPr/>
          </p:nvSpPr>
          <p:spPr bwMode="ltGray">
            <a:xfrm>
              <a:off x="8606232" y="0"/>
              <a:ext cx="537769" cy="764427"/>
            </a:xfrm>
            <a:custGeom>
              <a:avLst/>
              <a:gdLst/>
              <a:ahLst/>
              <a:cxnLst/>
              <a:rect l="l" t="t" r="r" b="b"/>
              <a:pathLst>
                <a:path w="537769" h="764427">
                  <a:moveTo>
                    <a:pt x="397855" y="551097"/>
                  </a:moveTo>
                  <a:cubicBezTo>
                    <a:pt x="376613" y="551097"/>
                    <a:pt x="359393" y="567252"/>
                    <a:pt x="359393" y="587181"/>
                  </a:cubicBezTo>
                  <a:cubicBezTo>
                    <a:pt x="359393" y="607109"/>
                    <a:pt x="376613" y="623264"/>
                    <a:pt x="397855" y="623264"/>
                  </a:cubicBezTo>
                  <a:cubicBezTo>
                    <a:pt x="419098" y="623264"/>
                    <a:pt x="436318" y="607109"/>
                    <a:pt x="436318" y="587181"/>
                  </a:cubicBezTo>
                  <a:cubicBezTo>
                    <a:pt x="436318" y="567252"/>
                    <a:pt x="419098" y="551097"/>
                    <a:pt x="397855" y="551097"/>
                  </a:cubicBezTo>
                  <a:close/>
                  <a:moveTo>
                    <a:pt x="216647" y="551097"/>
                  </a:moveTo>
                  <a:cubicBezTo>
                    <a:pt x="195186" y="551097"/>
                    <a:pt x="177788" y="567252"/>
                    <a:pt x="177788" y="587181"/>
                  </a:cubicBezTo>
                  <a:cubicBezTo>
                    <a:pt x="177788" y="607109"/>
                    <a:pt x="195186" y="623264"/>
                    <a:pt x="216647" y="623264"/>
                  </a:cubicBezTo>
                  <a:cubicBezTo>
                    <a:pt x="238108" y="623264"/>
                    <a:pt x="255506" y="607109"/>
                    <a:pt x="255506" y="587181"/>
                  </a:cubicBezTo>
                  <a:cubicBezTo>
                    <a:pt x="255506" y="567252"/>
                    <a:pt x="238108" y="551097"/>
                    <a:pt x="216647" y="551097"/>
                  </a:cubicBezTo>
                  <a:close/>
                  <a:moveTo>
                    <a:pt x="397855" y="389318"/>
                  </a:moveTo>
                  <a:cubicBezTo>
                    <a:pt x="376613" y="389318"/>
                    <a:pt x="359393" y="405650"/>
                    <a:pt x="359393" y="425797"/>
                  </a:cubicBezTo>
                  <a:cubicBezTo>
                    <a:pt x="359393" y="445945"/>
                    <a:pt x="376613" y="462277"/>
                    <a:pt x="397855" y="462277"/>
                  </a:cubicBezTo>
                  <a:cubicBezTo>
                    <a:pt x="419098" y="462277"/>
                    <a:pt x="436318" y="445945"/>
                    <a:pt x="436318" y="425797"/>
                  </a:cubicBezTo>
                  <a:cubicBezTo>
                    <a:pt x="436318" y="405650"/>
                    <a:pt x="419098" y="389318"/>
                    <a:pt x="397855" y="389318"/>
                  </a:cubicBezTo>
                  <a:close/>
                  <a:moveTo>
                    <a:pt x="216647" y="389318"/>
                  </a:moveTo>
                  <a:cubicBezTo>
                    <a:pt x="195186" y="389318"/>
                    <a:pt x="177788" y="405650"/>
                    <a:pt x="177788" y="425797"/>
                  </a:cubicBezTo>
                  <a:cubicBezTo>
                    <a:pt x="177788" y="445945"/>
                    <a:pt x="195186" y="462277"/>
                    <a:pt x="216647" y="462277"/>
                  </a:cubicBezTo>
                  <a:cubicBezTo>
                    <a:pt x="238108" y="462277"/>
                    <a:pt x="255506" y="445945"/>
                    <a:pt x="255506" y="425797"/>
                  </a:cubicBezTo>
                  <a:cubicBezTo>
                    <a:pt x="255506" y="405650"/>
                    <a:pt x="238108" y="389318"/>
                    <a:pt x="216647" y="389318"/>
                  </a:cubicBezTo>
                  <a:close/>
                  <a:moveTo>
                    <a:pt x="397855" y="228331"/>
                  </a:moveTo>
                  <a:cubicBezTo>
                    <a:pt x="376613" y="228331"/>
                    <a:pt x="359393" y="244663"/>
                    <a:pt x="359393" y="264811"/>
                  </a:cubicBezTo>
                  <a:cubicBezTo>
                    <a:pt x="359393" y="284958"/>
                    <a:pt x="376613" y="301290"/>
                    <a:pt x="397855" y="301290"/>
                  </a:cubicBezTo>
                  <a:cubicBezTo>
                    <a:pt x="419098" y="301290"/>
                    <a:pt x="436318" y="284958"/>
                    <a:pt x="436318" y="264811"/>
                  </a:cubicBezTo>
                  <a:cubicBezTo>
                    <a:pt x="436318" y="244663"/>
                    <a:pt x="419098" y="228331"/>
                    <a:pt x="397855" y="228331"/>
                  </a:cubicBezTo>
                  <a:close/>
                  <a:moveTo>
                    <a:pt x="216647" y="228331"/>
                  </a:moveTo>
                  <a:cubicBezTo>
                    <a:pt x="195186" y="228331"/>
                    <a:pt x="177788" y="244663"/>
                    <a:pt x="177788" y="264811"/>
                  </a:cubicBezTo>
                  <a:cubicBezTo>
                    <a:pt x="177788" y="284958"/>
                    <a:pt x="195186" y="301290"/>
                    <a:pt x="216647" y="301290"/>
                  </a:cubicBezTo>
                  <a:cubicBezTo>
                    <a:pt x="238108" y="301290"/>
                    <a:pt x="255506" y="284958"/>
                    <a:pt x="255506" y="264811"/>
                  </a:cubicBezTo>
                  <a:cubicBezTo>
                    <a:pt x="255506" y="244663"/>
                    <a:pt x="238108" y="228331"/>
                    <a:pt x="216647" y="228331"/>
                  </a:cubicBezTo>
                  <a:close/>
                  <a:moveTo>
                    <a:pt x="397855" y="62587"/>
                  </a:moveTo>
                  <a:cubicBezTo>
                    <a:pt x="376613" y="62587"/>
                    <a:pt x="359393" y="79985"/>
                    <a:pt x="359393" y="101446"/>
                  </a:cubicBezTo>
                  <a:cubicBezTo>
                    <a:pt x="359393" y="122907"/>
                    <a:pt x="376613" y="140305"/>
                    <a:pt x="397855" y="140305"/>
                  </a:cubicBezTo>
                  <a:cubicBezTo>
                    <a:pt x="419098" y="140305"/>
                    <a:pt x="436318" y="122907"/>
                    <a:pt x="436318" y="101446"/>
                  </a:cubicBezTo>
                  <a:cubicBezTo>
                    <a:pt x="436318" y="79985"/>
                    <a:pt x="419098" y="62587"/>
                    <a:pt x="397855" y="62587"/>
                  </a:cubicBezTo>
                  <a:close/>
                  <a:moveTo>
                    <a:pt x="216647" y="62587"/>
                  </a:moveTo>
                  <a:cubicBezTo>
                    <a:pt x="195186" y="62587"/>
                    <a:pt x="177788" y="79985"/>
                    <a:pt x="177788" y="101446"/>
                  </a:cubicBezTo>
                  <a:cubicBezTo>
                    <a:pt x="177788" y="122907"/>
                    <a:pt x="195186" y="140305"/>
                    <a:pt x="216647" y="140305"/>
                  </a:cubicBezTo>
                  <a:cubicBezTo>
                    <a:pt x="238108" y="140305"/>
                    <a:pt x="255506" y="122907"/>
                    <a:pt x="255506" y="101446"/>
                  </a:cubicBezTo>
                  <a:cubicBezTo>
                    <a:pt x="255506" y="79985"/>
                    <a:pt x="238108" y="62587"/>
                    <a:pt x="216647" y="62587"/>
                  </a:cubicBezTo>
                  <a:close/>
                  <a:moveTo>
                    <a:pt x="1850" y="0"/>
                  </a:moveTo>
                  <a:lnTo>
                    <a:pt x="537769" y="0"/>
                  </a:lnTo>
                  <a:lnTo>
                    <a:pt x="537769" y="739917"/>
                  </a:lnTo>
                  <a:cubicBezTo>
                    <a:pt x="531981" y="735524"/>
                    <a:pt x="527568" y="729560"/>
                    <a:pt x="524721" y="722417"/>
                  </a:cubicBezTo>
                  <a:cubicBezTo>
                    <a:pt x="514366" y="732809"/>
                    <a:pt x="509189" y="743202"/>
                    <a:pt x="493656" y="748397"/>
                  </a:cubicBezTo>
                  <a:cubicBezTo>
                    <a:pt x="467767" y="758790"/>
                    <a:pt x="436702" y="748397"/>
                    <a:pt x="421169" y="722417"/>
                  </a:cubicBezTo>
                  <a:cubicBezTo>
                    <a:pt x="415991" y="732809"/>
                    <a:pt x="405636" y="743202"/>
                    <a:pt x="395281" y="748397"/>
                  </a:cubicBezTo>
                  <a:cubicBezTo>
                    <a:pt x="369392" y="758790"/>
                    <a:pt x="338326" y="748397"/>
                    <a:pt x="322793" y="722417"/>
                  </a:cubicBezTo>
                  <a:cubicBezTo>
                    <a:pt x="317616" y="732809"/>
                    <a:pt x="307260" y="743202"/>
                    <a:pt x="296905" y="748397"/>
                  </a:cubicBezTo>
                  <a:cubicBezTo>
                    <a:pt x="265839" y="758790"/>
                    <a:pt x="234774" y="748397"/>
                    <a:pt x="224418" y="722417"/>
                  </a:cubicBezTo>
                  <a:cubicBezTo>
                    <a:pt x="219241" y="732809"/>
                    <a:pt x="208885" y="743202"/>
                    <a:pt x="198530" y="748397"/>
                  </a:cubicBezTo>
                  <a:cubicBezTo>
                    <a:pt x="167464" y="758790"/>
                    <a:pt x="136398" y="748397"/>
                    <a:pt x="126043" y="727613"/>
                  </a:cubicBezTo>
                  <a:cubicBezTo>
                    <a:pt x="110510" y="743202"/>
                    <a:pt x="94977" y="758790"/>
                    <a:pt x="74267" y="763986"/>
                  </a:cubicBezTo>
                  <a:cubicBezTo>
                    <a:pt x="27668" y="769182"/>
                    <a:pt x="-8576" y="727613"/>
                    <a:pt x="1779" y="686045"/>
                  </a:cubicBezTo>
                  <a:cubicBezTo>
                    <a:pt x="6957" y="665260"/>
                    <a:pt x="22490" y="654868"/>
                    <a:pt x="38023" y="644476"/>
                  </a:cubicBezTo>
                  <a:cubicBezTo>
                    <a:pt x="17312" y="628888"/>
                    <a:pt x="6957" y="602907"/>
                    <a:pt x="17312" y="571731"/>
                  </a:cubicBezTo>
                  <a:cubicBezTo>
                    <a:pt x="22490" y="561338"/>
                    <a:pt x="27668" y="556142"/>
                    <a:pt x="38023" y="550946"/>
                  </a:cubicBezTo>
                  <a:cubicBezTo>
                    <a:pt x="38023" y="550935"/>
                    <a:pt x="38023" y="550860"/>
                    <a:pt x="38023" y="550296"/>
                  </a:cubicBezTo>
                  <a:lnTo>
                    <a:pt x="38023" y="545750"/>
                  </a:lnTo>
                  <a:cubicBezTo>
                    <a:pt x="17312" y="530162"/>
                    <a:pt x="6957" y="498985"/>
                    <a:pt x="17312" y="473005"/>
                  </a:cubicBezTo>
                  <a:cubicBezTo>
                    <a:pt x="22490" y="462613"/>
                    <a:pt x="27668" y="452221"/>
                    <a:pt x="38023" y="447024"/>
                  </a:cubicBezTo>
                  <a:cubicBezTo>
                    <a:pt x="17312" y="431436"/>
                    <a:pt x="6957" y="400259"/>
                    <a:pt x="17312" y="374279"/>
                  </a:cubicBezTo>
                  <a:cubicBezTo>
                    <a:pt x="22490" y="363887"/>
                    <a:pt x="27668" y="353494"/>
                    <a:pt x="38023" y="348299"/>
                  </a:cubicBezTo>
                  <a:cubicBezTo>
                    <a:pt x="38023" y="348287"/>
                    <a:pt x="38023" y="348214"/>
                    <a:pt x="38023" y="347649"/>
                  </a:cubicBezTo>
                  <a:lnTo>
                    <a:pt x="38023" y="343102"/>
                  </a:lnTo>
                  <a:cubicBezTo>
                    <a:pt x="17312" y="327514"/>
                    <a:pt x="6957" y="301534"/>
                    <a:pt x="17312" y="270357"/>
                  </a:cubicBezTo>
                  <a:cubicBezTo>
                    <a:pt x="22490" y="259965"/>
                    <a:pt x="27668" y="254769"/>
                    <a:pt x="38023" y="249573"/>
                  </a:cubicBezTo>
                  <a:cubicBezTo>
                    <a:pt x="38023" y="249562"/>
                    <a:pt x="38023" y="249487"/>
                    <a:pt x="38023" y="248923"/>
                  </a:cubicBezTo>
                  <a:lnTo>
                    <a:pt x="38023" y="244377"/>
                  </a:lnTo>
                  <a:cubicBezTo>
                    <a:pt x="17312" y="228789"/>
                    <a:pt x="6957" y="197612"/>
                    <a:pt x="17312" y="171632"/>
                  </a:cubicBezTo>
                  <a:cubicBezTo>
                    <a:pt x="22490" y="161240"/>
                    <a:pt x="27668" y="150847"/>
                    <a:pt x="38023" y="145651"/>
                  </a:cubicBezTo>
                  <a:cubicBezTo>
                    <a:pt x="17312" y="130063"/>
                    <a:pt x="6957" y="98886"/>
                    <a:pt x="17312" y="72906"/>
                  </a:cubicBezTo>
                  <a:cubicBezTo>
                    <a:pt x="22490" y="62514"/>
                    <a:pt x="27668" y="52121"/>
                    <a:pt x="38023" y="46926"/>
                  </a:cubicBezTo>
                  <a:cubicBezTo>
                    <a:pt x="22490" y="36533"/>
                    <a:pt x="6957" y="26141"/>
                    <a:pt x="1779" y="5357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69"/>
            <p:cNvSpPr>
              <a:spLocks/>
            </p:cNvSpPr>
            <p:nvPr/>
          </p:nvSpPr>
          <p:spPr bwMode="ltGray">
            <a:xfrm>
              <a:off x="5278569" y="6176946"/>
              <a:ext cx="1327530" cy="681054"/>
            </a:xfrm>
            <a:custGeom>
              <a:avLst/>
              <a:gdLst/>
              <a:ahLst/>
              <a:cxnLst/>
              <a:rect l="l" t="t" r="r" b="b"/>
              <a:pathLst>
                <a:path w="1327530" h="681054">
                  <a:moveTo>
                    <a:pt x="1097602" y="534733"/>
                  </a:moveTo>
                  <a:cubicBezTo>
                    <a:pt x="1074553" y="534733"/>
                    <a:pt x="1055868" y="553622"/>
                    <a:pt x="1055868" y="576924"/>
                  </a:cubicBezTo>
                  <a:cubicBezTo>
                    <a:pt x="1055868" y="600226"/>
                    <a:pt x="1074553" y="619115"/>
                    <a:pt x="1097602" y="619115"/>
                  </a:cubicBezTo>
                  <a:cubicBezTo>
                    <a:pt x="1120650" y="619115"/>
                    <a:pt x="1139335" y="600226"/>
                    <a:pt x="1139335" y="576924"/>
                  </a:cubicBezTo>
                  <a:cubicBezTo>
                    <a:pt x="1139335" y="553622"/>
                    <a:pt x="1120650" y="534733"/>
                    <a:pt x="1097602" y="534733"/>
                  </a:cubicBezTo>
                  <a:close/>
                  <a:moveTo>
                    <a:pt x="885270" y="534733"/>
                  </a:moveTo>
                  <a:cubicBezTo>
                    <a:pt x="860449" y="534733"/>
                    <a:pt x="840327" y="553622"/>
                    <a:pt x="840327" y="576924"/>
                  </a:cubicBezTo>
                  <a:cubicBezTo>
                    <a:pt x="840327" y="600226"/>
                    <a:pt x="860449" y="619115"/>
                    <a:pt x="885270" y="619115"/>
                  </a:cubicBezTo>
                  <a:cubicBezTo>
                    <a:pt x="910091" y="619115"/>
                    <a:pt x="930213" y="600226"/>
                    <a:pt x="930213" y="576924"/>
                  </a:cubicBezTo>
                  <a:cubicBezTo>
                    <a:pt x="930213" y="553622"/>
                    <a:pt x="910091" y="534733"/>
                    <a:pt x="885270" y="534733"/>
                  </a:cubicBezTo>
                  <a:close/>
                  <a:moveTo>
                    <a:pt x="672938" y="534733"/>
                  </a:moveTo>
                  <a:cubicBezTo>
                    <a:pt x="649889" y="534733"/>
                    <a:pt x="631205" y="553622"/>
                    <a:pt x="631205" y="576924"/>
                  </a:cubicBezTo>
                  <a:cubicBezTo>
                    <a:pt x="631205" y="600226"/>
                    <a:pt x="649889" y="619115"/>
                    <a:pt x="672938" y="619115"/>
                  </a:cubicBezTo>
                  <a:cubicBezTo>
                    <a:pt x="695987" y="619115"/>
                    <a:pt x="714671" y="600226"/>
                    <a:pt x="714671" y="576924"/>
                  </a:cubicBezTo>
                  <a:cubicBezTo>
                    <a:pt x="714671" y="553622"/>
                    <a:pt x="695987" y="534733"/>
                    <a:pt x="672938" y="534733"/>
                  </a:cubicBezTo>
                  <a:close/>
                  <a:moveTo>
                    <a:pt x="460147" y="534733"/>
                  </a:moveTo>
                  <a:cubicBezTo>
                    <a:pt x="435579" y="534733"/>
                    <a:pt x="415663" y="553622"/>
                    <a:pt x="415663" y="576924"/>
                  </a:cubicBezTo>
                  <a:cubicBezTo>
                    <a:pt x="415663" y="600226"/>
                    <a:pt x="435579" y="619115"/>
                    <a:pt x="460147" y="619115"/>
                  </a:cubicBezTo>
                  <a:cubicBezTo>
                    <a:pt x="484715" y="619115"/>
                    <a:pt x="504631" y="600226"/>
                    <a:pt x="504631" y="576924"/>
                  </a:cubicBezTo>
                  <a:cubicBezTo>
                    <a:pt x="504631" y="553622"/>
                    <a:pt x="484715" y="534733"/>
                    <a:pt x="460147" y="534733"/>
                  </a:cubicBezTo>
                  <a:close/>
                  <a:moveTo>
                    <a:pt x="250567" y="534733"/>
                  </a:moveTo>
                  <a:cubicBezTo>
                    <a:pt x="225746" y="534733"/>
                    <a:pt x="205624" y="553622"/>
                    <a:pt x="205624" y="576924"/>
                  </a:cubicBezTo>
                  <a:cubicBezTo>
                    <a:pt x="205624" y="600226"/>
                    <a:pt x="225746" y="619115"/>
                    <a:pt x="250567" y="619115"/>
                  </a:cubicBezTo>
                  <a:cubicBezTo>
                    <a:pt x="275389" y="619115"/>
                    <a:pt x="295510" y="600226"/>
                    <a:pt x="295510" y="576924"/>
                  </a:cubicBezTo>
                  <a:cubicBezTo>
                    <a:pt x="295510" y="553622"/>
                    <a:pt x="275389" y="534733"/>
                    <a:pt x="250567" y="534733"/>
                  </a:cubicBezTo>
                  <a:close/>
                  <a:moveTo>
                    <a:pt x="1097602" y="348541"/>
                  </a:moveTo>
                  <a:cubicBezTo>
                    <a:pt x="1074553" y="348541"/>
                    <a:pt x="1055868" y="367430"/>
                    <a:pt x="1055868" y="390732"/>
                  </a:cubicBezTo>
                  <a:cubicBezTo>
                    <a:pt x="1055868" y="414034"/>
                    <a:pt x="1074553" y="432923"/>
                    <a:pt x="1097602" y="432923"/>
                  </a:cubicBezTo>
                  <a:cubicBezTo>
                    <a:pt x="1120650" y="432923"/>
                    <a:pt x="1139335" y="414034"/>
                    <a:pt x="1139335" y="390732"/>
                  </a:cubicBezTo>
                  <a:cubicBezTo>
                    <a:pt x="1139335" y="367430"/>
                    <a:pt x="1120650" y="348541"/>
                    <a:pt x="1097602" y="348541"/>
                  </a:cubicBezTo>
                  <a:close/>
                  <a:moveTo>
                    <a:pt x="885270" y="348541"/>
                  </a:moveTo>
                  <a:cubicBezTo>
                    <a:pt x="860449" y="348541"/>
                    <a:pt x="840327" y="367430"/>
                    <a:pt x="840327" y="390732"/>
                  </a:cubicBezTo>
                  <a:cubicBezTo>
                    <a:pt x="840327" y="414034"/>
                    <a:pt x="860449" y="432923"/>
                    <a:pt x="885270" y="432923"/>
                  </a:cubicBezTo>
                  <a:cubicBezTo>
                    <a:pt x="910091" y="432923"/>
                    <a:pt x="930213" y="414034"/>
                    <a:pt x="930213" y="390732"/>
                  </a:cubicBezTo>
                  <a:cubicBezTo>
                    <a:pt x="930213" y="367430"/>
                    <a:pt x="910091" y="348541"/>
                    <a:pt x="885270" y="348541"/>
                  </a:cubicBezTo>
                  <a:close/>
                  <a:moveTo>
                    <a:pt x="672938" y="348541"/>
                  </a:moveTo>
                  <a:cubicBezTo>
                    <a:pt x="649889" y="348541"/>
                    <a:pt x="631205" y="367430"/>
                    <a:pt x="631205" y="390732"/>
                  </a:cubicBezTo>
                  <a:cubicBezTo>
                    <a:pt x="631205" y="414034"/>
                    <a:pt x="649889" y="432923"/>
                    <a:pt x="672938" y="432923"/>
                  </a:cubicBezTo>
                  <a:cubicBezTo>
                    <a:pt x="695987" y="432923"/>
                    <a:pt x="714671" y="414034"/>
                    <a:pt x="714671" y="390732"/>
                  </a:cubicBezTo>
                  <a:cubicBezTo>
                    <a:pt x="714671" y="367430"/>
                    <a:pt x="695987" y="348541"/>
                    <a:pt x="672938" y="348541"/>
                  </a:cubicBezTo>
                  <a:close/>
                  <a:moveTo>
                    <a:pt x="460147" y="348541"/>
                  </a:moveTo>
                  <a:cubicBezTo>
                    <a:pt x="435579" y="348541"/>
                    <a:pt x="415663" y="367430"/>
                    <a:pt x="415663" y="390732"/>
                  </a:cubicBezTo>
                  <a:cubicBezTo>
                    <a:pt x="415663" y="414034"/>
                    <a:pt x="435579" y="432923"/>
                    <a:pt x="460147" y="432923"/>
                  </a:cubicBezTo>
                  <a:cubicBezTo>
                    <a:pt x="484715" y="432923"/>
                    <a:pt x="504631" y="414034"/>
                    <a:pt x="504631" y="390732"/>
                  </a:cubicBezTo>
                  <a:cubicBezTo>
                    <a:pt x="504631" y="367430"/>
                    <a:pt x="484715" y="348541"/>
                    <a:pt x="460147" y="348541"/>
                  </a:cubicBezTo>
                  <a:close/>
                  <a:moveTo>
                    <a:pt x="250567" y="348541"/>
                  </a:moveTo>
                  <a:cubicBezTo>
                    <a:pt x="225746" y="348541"/>
                    <a:pt x="205624" y="367430"/>
                    <a:pt x="205624" y="390732"/>
                  </a:cubicBezTo>
                  <a:cubicBezTo>
                    <a:pt x="205624" y="414034"/>
                    <a:pt x="225746" y="432923"/>
                    <a:pt x="250567" y="432923"/>
                  </a:cubicBezTo>
                  <a:cubicBezTo>
                    <a:pt x="275389" y="432923"/>
                    <a:pt x="295510" y="414034"/>
                    <a:pt x="295510" y="390732"/>
                  </a:cubicBezTo>
                  <a:cubicBezTo>
                    <a:pt x="295510" y="367430"/>
                    <a:pt x="275389" y="348541"/>
                    <a:pt x="250567" y="348541"/>
                  </a:cubicBezTo>
                  <a:close/>
                  <a:moveTo>
                    <a:pt x="1097602" y="156846"/>
                  </a:moveTo>
                  <a:cubicBezTo>
                    <a:pt x="1074553" y="156846"/>
                    <a:pt x="1055868" y="176968"/>
                    <a:pt x="1055868" y="201789"/>
                  </a:cubicBezTo>
                  <a:cubicBezTo>
                    <a:pt x="1055868" y="226610"/>
                    <a:pt x="1074553" y="246732"/>
                    <a:pt x="1097602" y="246732"/>
                  </a:cubicBezTo>
                  <a:cubicBezTo>
                    <a:pt x="1120650" y="246732"/>
                    <a:pt x="1139335" y="226610"/>
                    <a:pt x="1139335" y="201789"/>
                  </a:cubicBezTo>
                  <a:cubicBezTo>
                    <a:pt x="1139335" y="176968"/>
                    <a:pt x="1120650" y="156846"/>
                    <a:pt x="1097602" y="156846"/>
                  </a:cubicBezTo>
                  <a:close/>
                  <a:moveTo>
                    <a:pt x="885270" y="156846"/>
                  </a:moveTo>
                  <a:cubicBezTo>
                    <a:pt x="860449" y="156846"/>
                    <a:pt x="840327" y="176968"/>
                    <a:pt x="840327" y="201789"/>
                  </a:cubicBezTo>
                  <a:cubicBezTo>
                    <a:pt x="840327" y="226610"/>
                    <a:pt x="860449" y="246732"/>
                    <a:pt x="885270" y="246732"/>
                  </a:cubicBezTo>
                  <a:cubicBezTo>
                    <a:pt x="910091" y="246732"/>
                    <a:pt x="930213" y="226610"/>
                    <a:pt x="930213" y="201789"/>
                  </a:cubicBezTo>
                  <a:cubicBezTo>
                    <a:pt x="930213" y="176968"/>
                    <a:pt x="910091" y="156846"/>
                    <a:pt x="885270" y="156846"/>
                  </a:cubicBezTo>
                  <a:close/>
                  <a:moveTo>
                    <a:pt x="672938" y="156846"/>
                  </a:moveTo>
                  <a:cubicBezTo>
                    <a:pt x="649889" y="156846"/>
                    <a:pt x="631205" y="176968"/>
                    <a:pt x="631205" y="201789"/>
                  </a:cubicBezTo>
                  <a:cubicBezTo>
                    <a:pt x="631205" y="226610"/>
                    <a:pt x="649889" y="246732"/>
                    <a:pt x="672938" y="246732"/>
                  </a:cubicBezTo>
                  <a:cubicBezTo>
                    <a:pt x="695987" y="246732"/>
                    <a:pt x="714671" y="226610"/>
                    <a:pt x="714671" y="201789"/>
                  </a:cubicBezTo>
                  <a:cubicBezTo>
                    <a:pt x="714671" y="176968"/>
                    <a:pt x="695987" y="156846"/>
                    <a:pt x="672938" y="156846"/>
                  </a:cubicBezTo>
                  <a:close/>
                  <a:moveTo>
                    <a:pt x="460147" y="156846"/>
                  </a:moveTo>
                  <a:cubicBezTo>
                    <a:pt x="435579" y="156846"/>
                    <a:pt x="415663" y="176968"/>
                    <a:pt x="415663" y="201789"/>
                  </a:cubicBezTo>
                  <a:cubicBezTo>
                    <a:pt x="415663" y="226610"/>
                    <a:pt x="435579" y="246732"/>
                    <a:pt x="460147" y="246732"/>
                  </a:cubicBezTo>
                  <a:cubicBezTo>
                    <a:pt x="484715" y="246732"/>
                    <a:pt x="504631" y="226610"/>
                    <a:pt x="504631" y="201789"/>
                  </a:cubicBezTo>
                  <a:cubicBezTo>
                    <a:pt x="504631" y="176968"/>
                    <a:pt x="484715" y="156846"/>
                    <a:pt x="460147" y="156846"/>
                  </a:cubicBezTo>
                  <a:close/>
                  <a:moveTo>
                    <a:pt x="250567" y="156846"/>
                  </a:moveTo>
                  <a:cubicBezTo>
                    <a:pt x="225746" y="156846"/>
                    <a:pt x="205624" y="176968"/>
                    <a:pt x="205624" y="201789"/>
                  </a:cubicBezTo>
                  <a:cubicBezTo>
                    <a:pt x="205624" y="226610"/>
                    <a:pt x="225746" y="246732"/>
                    <a:pt x="250567" y="246732"/>
                  </a:cubicBezTo>
                  <a:cubicBezTo>
                    <a:pt x="275389" y="246732"/>
                    <a:pt x="295510" y="226610"/>
                    <a:pt x="295510" y="201789"/>
                  </a:cubicBezTo>
                  <a:cubicBezTo>
                    <a:pt x="295510" y="176968"/>
                    <a:pt x="275389" y="156846"/>
                    <a:pt x="250567" y="156846"/>
                  </a:cubicBezTo>
                  <a:close/>
                  <a:moveTo>
                    <a:pt x="85895" y="511"/>
                  </a:moveTo>
                  <a:cubicBezTo>
                    <a:pt x="109848" y="6520"/>
                    <a:pt x="127813" y="18540"/>
                    <a:pt x="139789" y="36569"/>
                  </a:cubicBezTo>
                  <a:cubicBezTo>
                    <a:pt x="157754" y="6520"/>
                    <a:pt x="193684" y="-5499"/>
                    <a:pt x="229614" y="6520"/>
                  </a:cubicBezTo>
                  <a:cubicBezTo>
                    <a:pt x="241591" y="12530"/>
                    <a:pt x="253567" y="24549"/>
                    <a:pt x="259556" y="36569"/>
                  </a:cubicBezTo>
                  <a:cubicBezTo>
                    <a:pt x="271532" y="6520"/>
                    <a:pt x="307461" y="-5499"/>
                    <a:pt x="343391" y="6520"/>
                  </a:cubicBezTo>
                  <a:cubicBezTo>
                    <a:pt x="355368" y="12530"/>
                    <a:pt x="367345" y="24549"/>
                    <a:pt x="373333" y="36569"/>
                  </a:cubicBezTo>
                  <a:cubicBezTo>
                    <a:pt x="391298" y="6520"/>
                    <a:pt x="427228" y="-5499"/>
                    <a:pt x="457169" y="6520"/>
                  </a:cubicBezTo>
                  <a:cubicBezTo>
                    <a:pt x="469146" y="12530"/>
                    <a:pt x="481122" y="24549"/>
                    <a:pt x="487111" y="36569"/>
                  </a:cubicBezTo>
                  <a:cubicBezTo>
                    <a:pt x="505076" y="6520"/>
                    <a:pt x="541005" y="-5499"/>
                    <a:pt x="570947" y="6520"/>
                  </a:cubicBezTo>
                  <a:cubicBezTo>
                    <a:pt x="588912" y="12530"/>
                    <a:pt x="594900" y="24549"/>
                    <a:pt x="606877" y="36569"/>
                  </a:cubicBezTo>
                  <a:cubicBezTo>
                    <a:pt x="618853" y="6520"/>
                    <a:pt x="654783" y="-5499"/>
                    <a:pt x="690713" y="6520"/>
                  </a:cubicBezTo>
                  <a:cubicBezTo>
                    <a:pt x="702689" y="12530"/>
                    <a:pt x="714666" y="24549"/>
                    <a:pt x="720654" y="36569"/>
                  </a:cubicBezTo>
                  <a:cubicBezTo>
                    <a:pt x="738619" y="6520"/>
                    <a:pt x="774549" y="-5499"/>
                    <a:pt x="804490" y="6520"/>
                  </a:cubicBezTo>
                  <a:cubicBezTo>
                    <a:pt x="816467" y="12530"/>
                    <a:pt x="828444" y="24549"/>
                    <a:pt x="834432" y="36569"/>
                  </a:cubicBezTo>
                  <a:cubicBezTo>
                    <a:pt x="852397" y="6520"/>
                    <a:pt x="888327" y="-5499"/>
                    <a:pt x="924257" y="6520"/>
                  </a:cubicBezTo>
                  <a:cubicBezTo>
                    <a:pt x="936233" y="12530"/>
                    <a:pt x="942222" y="24549"/>
                    <a:pt x="954198" y="36569"/>
                  </a:cubicBezTo>
                  <a:cubicBezTo>
                    <a:pt x="966175" y="6520"/>
                    <a:pt x="1002105" y="-5499"/>
                    <a:pt x="1038034" y="6520"/>
                  </a:cubicBezTo>
                  <a:cubicBezTo>
                    <a:pt x="1050011" y="12530"/>
                    <a:pt x="1061988" y="24549"/>
                    <a:pt x="1067976" y="36569"/>
                  </a:cubicBezTo>
                  <a:cubicBezTo>
                    <a:pt x="1085941" y="6520"/>
                    <a:pt x="1121870" y="-5499"/>
                    <a:pt x="1151812" y="6520"/>
                  </a:cubicBezTo>
                  <a:cubicBezTo>
                    <a:pt x="1163788" y="12530"/>
                    <a:pt x="1175765" y="24549"/>
                    <a:pt x="1181753" y="36569"/>
                  </a:cubicBezTo>
                  <a:cubicBezTo>
                    <a:pt x="1199718" y="18540"/>
                    <a:pt x="1217683" y="6520"/>
                    <a:pt x="1241636" y="511"/>
                  </a:cubicBezTo>
                  <a:cubicBezTo>
                    <a:pt x="1295531" y="-5499"/>
                    <a:pt x="1337449" y="42578"/>
                    <a:pt x="1325473" y="90655"/>
                  </a:cubicBezTo>
                  <a:cubicBezTo>
                    <a:pt x="1319484" y="114694"/>
                    <a:pt x="1301519" y="126713"/>
                    <a:pt x="1283554" y="138732"/>
                  </a:cubicBezTo>
                  <a:cubicBezTo>
                    <a:pt x="1295531" y="144742"/>
                    <a:pt x="1301519" y="156762"/>
                    <a:pt x="1307508" y="168781"/>
                  </a:cubicBezTo>
                  <a:cubicBezTo>
                    <a:pt x="1325473" y="198829"/>
                    <a:pt x="1307508" y="234887"/>
                    <a:pt x="1283554" y="252915"/>
                  </a:cubicBezTo>
                  <a:cubicBezTo>
                    <a:pt x="1295531" y="258925"/>
                    <a:pt x="1301519" y="270944"/>
                    <a:pt x="1307508" y="282964"/>
                  </a:cubicBezTo>
                  <a:cubicBezTo>
                    <a:pt x="1325473" y="319021"/>
                    <a:pt x="1307508" y="349070"/>
                    <a:pt x="1283554" y="367098"/>
                  </a:cubicBezTo>
                  <a:cubicBezTo>
                    <a:pt x="1283554" y="367109"/>
                    <a:pt x="1283554" y="367191"/>
                    <a:pt x="1283554" y="367849"/>
                  </a:cubicBezTo>
                  <a:lnTo>
                    <a:pt x="1283554" y="373108"/>
                  </a:lnTo>
                  <a:cubicBezTo>
                    <a:pt x="1295531" y="379118"/>
                    <a:pt x="1301519" y="385127"/>
                    <a:pt x="1307508" y="397147"/>
                  </a:cubicBezTo>
                  <a:cubicBezTo>
                    <a:pt x="1325473" y="433204"/>
                    <a:pt x="1307508" y="469262"/>
                    <a:pt x="1283554" y="481281"/>
                  </a:cubicBezTo>
                  <a:cubicBezTo>
                    <a:pt x="1283554" y="481292"/>
                    <a:pt x="1283554" y="481373"/>
                    <a:pt x="1283554" y="482033"/>
                  </a:cubicBezTo>
                  <a:lnTo>
                    <a:pt x="1283554" y="487291"/>
                  </a:lnTo>
                  <a:cubicBezTo>
                    <a:pt x="1295531" y="493301"/>
                    <a:pt x="1301519" y="505320"/>
                    <a:pt x="1307508" y="517340"/>
                  </a:cubicBezTo>
                  <a:cubicBezTo>
                    <a:pt x="1325473" y="547387"/>
                    <a:pt x="1307508" y="583446"/>
                    <a:pt x="1283554" y="601474"/>
                  </a:cubicBezTo>
                  <a:cubicBezTo>
                    <a:pt x="1295531" y="607484"/>
                    <a:pt x="1301519" y="619503"/>
                    <a:pt x="1307508" y="631523"/>
                  </a:cubicBezTo>
                  <a:cubicBezTo>
                    <a:pt x="1316648" y="649869"/>
                    <a:pt x="1316487" y="666659"/>
                    <a:pt x="1310845" y="681054"/>
                  </a:cubicBezTo>
                  <a:lnTo>
                    <a:pt x="20530" y="681054"/>
                  </a:lnTo>
                  <a:cubicBezTo>
                    <a:pt x="14067" y="665509"/>
                    <a:pt x="13595" y="647650"/>
                    <a:pt x="20023" y="631523"/>
                  </a:cubicBezTo>
                  <a:cubicBezTo>
                    <a:pt x="26012" y="619503"/>
                    <a:pt x="32000" y="607484"/>
                    <a:pt x="43977" y="601474"/>
                  </a:cubicBezTo>
                  <a:cubicBezTo>
                    <a:pt x="20023" y="583446"/>
                    <a:pt x="8047" y="547387"/>
                    <a:pt x="20023" y="517340"/>
                  </a:cubicBezTo>
                  <a:cubicBezTo>
                    <a:pt x="26012" y="505320"/>
                    <a:pt x="32000" y="493301"/>
                    <a:pt x="43977" y="487291"/>
                  </a:cubicBezTo>
                  <a:cubicBezTo>
                    <a:pt x="43977" y="487281"/>
                    <a:pt x="43977" y="487202"/>
                    <a:pt x="43977" y="486540"/>
                  </a:cubicBezTo>
                  <a:lnTo>
                    <a:pt x="43977" y="481281"/>
                  </a:lnTo>
                  <a:cubicBezTo>
                    <a:pt x="20023" y="463253"/>
                    <a:pt x="8047" y="433204"/>
                    <a:pt x="20023" y="397147"/>
                  </a:cubicBezTo>
                  <a:cubicBezTo>
                    <a:pt x="26012" y="385127"/>
                    <a:pt x="32000" y="379118"/>
                    <a:pt x="43977" y="373108"/>
                  </a:cubicBezTo>
                  <a:cubicBezTo>
                    <a:pt x="43977" y="373098"/>
                    <a:pt x="43977" y="373019"/>
                    <a:pt x="43977" y="372357"/>
                  </a:cubicBezTo>
                  <a:lnTo>
                    <a:pt x="43977" y="367098"/>
                  </a:lnTo>
                  <a:cubicBezTo>
                    <a:pt x="20023" y="349070"/>
                    <a:pt x="8047" y="313012"/>
                    <a:pt x="20023" y="282964"/>
                  </a:cubicBezTo>
                  <a:cubicBezTo>
                    <a:pt x="26012" y="270944"/>
                    <a:pt x="32000" y="258925"/>
                    <a:pt x="43977" y="252915"/>
                  </a:cubicBezTo>
                  <a:cubicBezTo>
                    <a:pt x="20023" y="234887"/>
                    <a:pt x="8047" y="198829"/>
                    <a:pt x="20023" y="168781"/>
                  </a:cubicBezTo>
                  <a:cubicBezTo>
                    <a:pt x="26012" y="156762"/>
                    <a:pt x="32000" y="144742"/>
                    <a:pt x="43977" y="138732"/>
                  </a:cubicBezTo>
                  <a:cubicBezTo>
                    <a:pt x="26012" y="126713"/>
                    <a:pt x="8047" y="114694"/>
                    <a:pt x="2058" y="90655"/>
                  </a:cubicBezTo>
                  <a:cubicBezTo>
                    <a:pt x="-9919" y="42578"/>
                    <a:pt x="32000" y="-5499"/>
                    <a:pt x="85895" y="511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69"/>
            <p:cNvSpPr>
              <a:spLocks/>
            </p:cNvSpPr>
            <p:nvPr/>
          </p:nvSpPr>
          <p:spPr bwMode="ltGray">
            <a:xfrm>
              <a:off x="1470139" y="0"/>
              <a:ext cx="2183553" cy="1093510"/>
            </a:xfrm>
            <a:custGeom>
              <a:avLst/>
              <a:gdLst/>
              <a:ahLst/>
              <a:cxnLst/>
              <a:rect l="l" t="t" r="r" b="b"/>
              <a:pathLst>
                <a:path w="2183553" h="1093510">
                  <a:moveTo>
                    <a:pt x="1805361" y="687682"/>
                  </a:moveTo>
                  <a:cubicBezTo>
                    <a:pt x="1767450" y="687682"/>
                    <a:pt x="1736717" y="718414"/>
                    <a:pt x="1736717" y="756325"/>
                  </a:cubicBezTo>
                  <a:cubicBezTo>
                    <a:pt x="1736717" y="794236"/>
                    <a:pt x="1767450" y="824969"/>
                    <a:pt x="1805361" y="824969"/>
                  </a:cubicBezTo>
                  <a:cubicBezTo>
                    <a:pt x="1843272" y="824969"/>
                    <a:pt x="1874005" y="794236"/>
                    <a:pt x="1874005" y="756325"/>
                  </a:cubicBezTo>
                  <a:cubicBezTo>
                    <a:pt x="1874005" y="718414"/>
                    <a:pt x="1843272" y="687682"/>
                    <a:pt x="1805361" y="687682"/>
                  </a:cubicBezTo>
                  <a:close/>
                  <a:moveTo>
                    <a:pt x="1456113" y="687682"/>
                  </a:moveTo>
                  <a:cubicBezTo>
                    <a:pt x="1415286" y="687682"/>
                    <a:pt x="1382189" y="718414"/>
                    <a:pt x="1382189" y="756325"/>
                  </a:cubicBezTo>
                  <a:cubicBezTo>
                    <a:pt x="1382189" y="794236"/>
                    <a:pt x="1415286" y="824969"/>
                    <a:pt x="1456113" y="824969"/>
                  </a:cubicBezTo>
                  <a:cubicBezTo>
                    <a:pt x="1496939" y="824969"/>
                    <a:pt x="1530036" y="794236"/>
                    <a:pt x="1530036" y="756325"/>
                  </a:cubicBezTo>
                  <a:cubicBezTo>
                    <a:pt x="1530036" y="718414"/>
                    <a:pt x="1496939" y="687682"/>
                    <a:pt x="1456113" y="687682"/>
                  </a:cubicBezTo>
                  <a:close/>
                  <a:moveTo>
                    <a:pt x="1106864" y="687682"/>
                  </a:moveTo>
                  <a:cubicBezTo>
                    <a:pt x="1068953" y="687682"/>
                    <a:pt x="1038221" y="718414"/>
                    <a:pt x="1038221" y="756325"/>
                  </a:cubicBezTo>
                  <a:cubicBezTo>
                    <a:pt x="1038221" y="794236"/>
                    <a:pt x="1068953" y="824969"/>
                    <a:pt x="1106864" y="824969"/>
                  </a:cubicBezTo>
                  <a:cubicBezTo>
                    <a:pt x="1144776" y="824969"/>
                    <a:pt x="1175508" y="794236"/>
                    <a:pt x="1175508" y="756325"/>
                  </a:cubicBezTo>
                  <a:cubicBezTo>
                    <a:pt x="1175508" y="718414"/>
                    <a:pt x="1144776" y="687682"/>
                    <a:pt x="1106864" y="687682"/>
                  </a:cubicBezTo>
                  <a:close/>
                  <a:moveTo>
                    <a:pt x="756861" y="687682"/>
                  </a:moveTo>
                  <a:cubicBezTo>
                    <a:pt x="716450" y="687682"/>
                    <a:pt x="683692" y="718414"/>
                    <a:pt x="683692" y="756325"/>
                  </a:cubicBezTo>
                  <a:cubicBezTo>
                    <a:pt x="683692" y="794236"/>
                    <a:pt x="716450" y="824969"/>
                    <a:pt x="756861" y="824969"/>
                  </a:cubicBezTo>
                  <a:cubicBezTo>
                    <a:pt x="797271" y="824969"/>
                    <a:pt x="830030" y="794236"/>
                    <a:pt x="830030" y="756325"/>
                  </a:cubicBezTo>
                  <a:cubicBezTo>
                    <a:pt x="830030" y="718414"/>
                    <a:pt x="797271" y="687682"/>
                    <a:pt x="756861" y="687682"/>
                  </a:cubicBezTo>
                  <a:close/>
                  <a:moveTo>
                    <a:pt x="412139" y="687682"/>
                  </a:moveTo>
                  <a:cubicBezTo>
                    <a:pt x="371312" y="687682"/>
                    <a:pt x="338215" y="718414"/>
                    <a:pt x="338215" y="756325"/>
                  </a:cubicBezTo>
                  <a:cubicBezTo>
                    <a:pt x="338215" y="794236"/>
                    <a:pt x="371312" y="824969"/>
                    <a:pt x="412139" y="824969"/>
                  </a:cubicBezTo>
                  <a:cubicBezTo>
                    <a:pt x="452965" y="824969"/>
                    <a:pt x="486062" y="794236"/>
                    <a:pt x="486062" y="756325"/>
                  </a:cubicBezTo>
                  <a:cubicBezTo>
                    <a:pt x="486062" y="718414"/>
                    <a:pt x="452965" y="687682"/>
                    <a:pt x="412139" y="687682"/>
                  </a:cubicBezTo>
                  <a:close/>
                  <a:moveTo>
                    <a:pt x="1805361" y="379920"/>
                  </a:moveTo>
                  <a:cubicBezTo>
                    <a:pt x="1767450" y="379920"/>
                    <a:pt x="1736717" y="410990"/>
                    <a:pt x="1736717" y="449317"/>
                  </a:cubicBezTo>
                  <a:cubicBezTo>
                    <a:pt x="1736717" y="487645"/>
                    <a:pt x="1767450" y="518715"/>
                    <a:pt x="1805361" y="518715"/>
                  </a:cubicBezTo>
                  <a:cubicBezTo>
                    <a:pt x="1843272" y="518715"/>
                    <a:pt x="1874005" y="487645"/>
                    <a:pt x="1874005" y="449317"/>
                  </a:cubicBezTo>
                  <a:cubicBezTo>
                    <a:pt x="1874005" y="410990"/>
                    <a:pt x="1843272" y="379920"/>
                    <a:pt x="1805361" y="379920"/>
                  </a:cubicBezTo>
                  <a:close/>
                  <a:moveTo>
                    <a:pt x="1456113" y="379920"/>
                  </a:moveTo>
                  <a:cubicBezTo>
                    <a:pt x="1415286" y="379920"/>
                    <a:pt x="1382189" y="410990"/>
                    <a:pt x="1382189" y="449317"/>
                  </a:cubicBezTo>
                  <a:cubicBezTo>
                    <a:pt x="1382189" y="487645"/>
                    <a:pt x="1415286" y="518715"/>
                    <a:pt x="1456113" y="518715"/>
                  </a:cubicBezTo>
                  <a:cubicBezTo>
                    <a:pt x="1496939" y="518715"/>
                    <a:pt x="1530036" y="487645"/>
                    <a:pt x="1530036" y="449317"/>
                  </a:cubicBezTo>
                  <a:cubicBezTo>
                    <a:pt x="1530036" y="410990"/>
                    <a:pt x="1496939" y="379920"/>
                    <a:pt x="1456113" y="379920"/>
                  </a:cubicBezTo>
                  <a:close/>
                  <a:moveTo>
                    <a:pt x="1106864" y="379920"/>
                  </a:moveTo>
                  <a:cubicBezTo>
                    <a:pt x="1068953" y="379920"/>
                    <a:pt x="1038221" y="410990"/>
                    <a:pt x="1038221" y="449317"/>
                  </a:cubicBezTo>
                  <a:cubicBezTo>
                    <a:pt x="1038221" y="487645"/>
                    <a:pt x="1068953" y="518715"/>
                    <a:pt x="1106864" y="518715"/>
                  </a:cubicBezTo>
                  <a:cubicBezTo>
                    <a:pt x="1144776" y="518715"/>
                    <a:pt x="1175508" y="487645"/>
                    <a:pt x="1175508" y="449317"/>
                  </a:cubicBezTo>
                  <a:cubicBezTo>
                    <a:pt x="1175508" y="410990"/>
                    <a:pt x="1144776" y="379920"/>
                    <a:pt x="1106864" y="379920"/>
                  </a:cubicBezTo>
                  <a:close/>
                  <a:moveTo>
                    <a:pt x="756861" y="379920"/>
                  </a:moveTo>
                  <a:cubicBezTo>
                    <a:pt x="716450" y="379920"/>
                    <a:pt x="683692" y="410990"/>
                    <a:pt x="683692" y="449317"/>
                  </a:cubicBezTo>
                  <a:cubicBezTo>
                    <a:pt x="683692" y="487645"/>
                    <a:pt x="716450" y="518715"/>
                    <a:pt x="756861" y="518715"/>
                  </a:cubicBezTo>
                  <a:cubicBezTo>
                    <a:pt x="797271" y="518715"/>
                    <a:pt x="830030" y="487645"/>
                    <a:pt x="830030" y="449317"/>
                  </a:cubicBezTo>
                  <a:cubicBezTo>
                    <a:pt x="830030" y="410990"/>
                    <a:pt x="797271" y="379920"/>
                    <a:pt x="756861" y="379920"/>
                  </a:cubicBezTo>
                  <a:close/>
                  <a:moveTo>
                    <a:pt x="412139" y="379920"/>
                  </a:moveTo>
                  <a:cubicBezTo>
                    <a:pt x="371312" y="379920"/>
                    <a:pt x="338215" y="410990"/>
                    <a:pt x="338215" y="449317"/>
                  </a:cubicBezTo>
                  <a:cubicBezTo>
                    <a:pt x="338215" y="487645"/>
                    <a:pt x="371312" y="518715"/>
                    <a:pt x="412139" y="518715"/>
                  </a:cubicBezTo>
                  <a:cubicBezTo>
                    <a:pt x="452965" y="518715"/>
                    <a:pt x="486062" y="487645"/>
                    <a:pt x="486062" y="449317"/>
                  </a:cubicBezTo>
                  <a:cubicBezTo>
                    <a:pt x="486062" y="410990"/>
                    <a:pt x="452965" y="379920"/>
                    <a:pt x="412139" y="379920"/>
                  </a:cubicBezTo>
                  <a:close/>
                  <a:moveTo>
                    <a:pt x="1805361" y="73667"/>
                  </a:moveTo>
                  <a:cubicBezTo>
                    <a:pt x="1767450" y="73667"/>
                    <a:pt x="1736717" y="104737"/>
                    <a:pt x="1736717" y="143064"/>
                  </a:cubicBezTo>
                  <a:cubicBezTo>
                    <a:pt x="1736717" y="181392"/>
                    <a:pt x="1767450" y="212462"/>
                    <a:pt x="1805361" y="212462"/>
                  </a:cubicBezTo>
                  <a:cubicBezTo>
                    <a:pt x="1843272" y="212462"/>
                    <a:pt x="1874005" y="181392"/>
                    <a:pt x="1874005" y="143064"/>
                  </a:cubicBezTo>
                  <a:cubicBezTo>
                    <a:pt x="1874005" y="104737"/>
                    <a:pt x="1843272" y="73667"/>
                    <a:pt x="1805361" y="73667"/>
                  </a:cubicBezTo>
                  <a:close/>
                  <a:moveTo>
                    <a:pt x="1456113" y="73667"/>
                  </a:moveTo>
                  <a:cubicBezTo>
                    <a:pt x="1415286" y="73667"/>
                    <a:pt x="1382189" y="104737"/>
                    <a:pt x="1382189" y="143064"/>
                  </a:cubicBezTo>
                  <a:cubicBezTo>
                    <a:pt x="1382189" y="181392"/>
                    <a:pt x="1415286" y="212462"/>
                    <a:pt x="1456113" y="212462"/>
                  </a:cubicBezTo>
                  <a:cubicBezTo>
                    <a:pt x="1496939" y="212462"/>
                    <a:pt x="1530036" y="181392"/>
                    <a:pt x="1530036" y="143064"/>
                  </a:cubicBezTo>
                  <a:cubicBezTo>
                    <a:pt x="1530036" y="104737"/>
                    <a:pt x="1496939" y="73667"/>
                    <a:pt x="1456113" y="73667"/>
                  </a:cubicBezTo>
                  <a:close/>
                  <a:moveTo>
                    <a:pt x="1106864" y="73667"/>
                  </a:moveTo>
                  <a:cubicBezTo>
                    <a:pt x="1068953" y="73667"/>
                    <a:pt x="1038221" y="104737"/>
                    <a:pt x="1038221" y="143064"/>
                  </a:cubicBezTo>
                  <a:cubicBezTo>
                    <a:pt x="1038221" y="181392"/>
                    <a:pt x="1068953" y="212462"/>
                    <a:pt x="1106864" y="212462"/>
                  </a:cubicBezTo>
                  <a:cubicBezTo>
                    <a:pt x="1144776" y="212462"/>
                    <a:pt x="1175508" y="181392"/>
                    <a:pt x="1175508" y="143064"/>
                  </a:cubicBezTo>
                  <a:cubicBezTo>
                    <a:pt x="1175508" y="104737"/>
                    <a:pt x="1144776" y="73667"/>
                    <a:pt x="1106864" y="73667"/>
                  </a:cubicBezTo>
                  <a:close/>
                  <a:moveTo>
                    <a:pt x="756861" y="73667"/>
                  </a:moveTo>
                  <a:cubicBezTo>
                    <a:pt x="716450" y="73667"/>
                    <a:pt x="683692" y="104737"/>
                    <a:pt x="683692" y="143064"/>
                  </a:cubicBezTo>
                  <a:cubicBezTo>
                    <a:pt x="683692" y="181392"/>
                    <a:pt x="716450" y="212462"/>
                    <a:pt x="756861" y="212462"/>
                  </a:cubicBezTo>
                  <a:cubicBezTo>
                    <a:pt x="797271" y="212462"/>
                    <a:pt x="830030" y="181392"/>
                    <a:pt x="830030" y="143064"/>
                  </a:cubicBezTo>
                  <a:cubicBezTo>
                    <a:pt x="830030" y="104737"/>
                    <a:pt x="797271" y="73667"/>
                    <a:pt x="756861" y="73667"/>
                  </a:cubicBezTo>
                  <a:close/>
                  <a:moveTo>
                    <a:pt x="412139" y="73667"/>
                  </a:moveTo>
                  <a:cubicBezTo>
                    <a:pt x="371312" y="73667"/>
                    <a:pt x="338215" y="104737"/>
                    <a:pt x="338215" y="143064"/>
                  </a:cubicBezTo>
                  <a:cubicBezTo>
                    <a:pt x="338215" y="181392"/>
                    <a:pt x="371312" y="212462"/>
                    <a:pt x="412139" y="212462"/>
                  </a:cubicBezTo>
                  <a:cubicBezTo>
                    <a:pt x="452965" y="212462"/>
                    <a:pt x="486062" y="181392"/>
                    <a:pt x="486062" y="143064"/>
                  </a:cubicBezTo>
                  <a:cubicBezTo>
                    <a:pt x="486062" y="104737"/>
                    <a:pt x="452965" y="73667"/>
                    <a:pt x="412139" y="73667"/>
                  </a:cubicBezTo>
                  <a:close/>
                  <a:moveTo>
                    <a:pt x="26065" y="0"/>
                  </a:moveTo>
                  <a:lnTo>
                    <a:pt x="2160161" y="0"/>
                  </a:lnTo>
                  <a:cubicBezTo>
                    <a:pt x="2168084" y="43907"/>
                    <a:pt x="2142820" y="80408"/>
                    <a:pt x="2111220" y="104192"/>
                  </a:cubicBezTo>
                  <a:cubicBezTo>
                    <a:pt x="2111220" y="104210"/>
                    <a:pt x="2111220" y="104343"/>
                    <a:pt x="2111220" y="105427"/>
                  </a:cubicBezTo>
                  <a:lnTo>
                    <a:pt x="2111220" y="114077"/>
                  </a:lnTo>
                  <a:cubicBezTo>
                    <a:pt x="2130921" y="123961"/>
                    <a:pt x="2140770" y="133846"/>
                    <a:pt x="2150620" y="153616"/>
                  </a:cubicBezTo>
                  <a:cubicBezTo>
                    <a:pt x="2180169" y="212924"/>
                    <a:pt x="2150620" y="272233"/>
                    <a:pt x="2111220" y="292002"/>
                  </a:cubicBezTo>
                  <a:cubicBezTo>
                    <a:pt x="2111220" y="292021"/>
                    <a:pt x="2111220" y="292153"/>
                    <a:pt x="2111220" y="293239"/>
                  </a:cubicBezTo>
                  <a:lnTo>
                    <a:pt x="2111220" y="301888"/>
                  </a:lnTo>
                  <a:cubicBezTo>
                    <a:pt x="2130921" y="311772"/>
                    <a:pt x="2140770" y="331542"/>
                    <a:pt x="2150620" y="351312"/>
                  </a:cubicBezTo>
                  <a:cubicBezTo>
                    <a:pt x="2180169" y="400735"/>
                    <a:pt x="2150620" y="460045"/>
                    <a:pt x="2111220" y="489698"/>
                  </a:cubicBezTo>
                  <a:cubicBezTo>
                    <a:pt x="2130921" y="499584"/>
                    <a:pt x="2140770" y="519353"/>
                    <a:pt x="2150620" y="539123"/>
                  </a:cubicBezTo>
                  <a:cubicBezTo>
                    <a:pt x="2180169" y="598431"/>
                    <a:pt x="2150620" y="647856"/>
                    <a:pt x="2111220" y="677509"/>
                  </a:cubicBezTo>
                  <a:cubicBezTo>
                    <a:pt x="2111220" y="677527"/>
                    <a:pt x="2111220" y="677657"/>
                    <a:pt x="2111220" y="678745"/>
                  </a:cubicBezTo>
                  <a:lnTo>
                    <a:pt x="2111220" y="687395"/>
                  </a:lnTo>
                  <a:cubicBezTo>
                    <a:pt x="2130921" y="697279"/>
                    <a:pt x="2140770" y="707164"/>
                    <a:pt x="2150620" y="726934"/>
                  </a:cubicBezTo>
                  <a:cubicBezTo>
                    <a:pt x="2180169" y="786242"/>
                    <a:pt x="2150620" y="845551"/>
                    <a:pt x="2111220" y="865320"/>
                  </a:cubicBezTo>
                  <a:cubicBezTo>
                    <a:pt x="2140770" y="885091"/>
                    <a:pt x="2170319" y="904860"/>
                    <a:pt x="2180169" y="944399"/>
                  </a:cubicBezTo>
                  <a:cubicBezTo>
                    <a:pt x="2199868" y="1023477"/>
                    <a:pt x="2130921" y="1102555"/>
                    <a:pt x="2042273" y="1092671"/>
                  </a:cubicBezTo>
                  <a:cubicBezTo>
                    <a:pt x="2002875" y="1082786"/>
                    <a:pt x="1973325" y="1053132"/>
                    <a:pt x="1943776" y="1013592"/>
                  </a:cubicBezTo>
                  <a:cubicBezTo>
                    <a:pt x="1933926" y="1033362"/>
                    <a:pt x="1914227" y="1053132"/>
                    <a:pt x="1894528" y="1063016"/>
                  </a:cubicBezTo>
                  <a:cubicBezTo>
                    <a:pt x="1845279" y="1082786"/>
                    <a:pt x="1786181" y="1063016"/>
                    <a:pt x="1756631" y="1013592"/>
                  </a:cubicBezTo>
                  <a:cubicBezTo>
                    <a:pt x="1746782" y="1033362"/>
                    <a:pt x="1727082" y="1053132"/>
                    <a:pt x="1707383" y="1063016"/>
                  </a:cubicBezTo>
                  <a:cubicBezTo>
                    <a:pt x="1648285" y="1082786"/>
                    <a:pt x="1589187" y="1063016"/>
                    <a:pt x="1569488" y="1013592"/>
                  </a:cubicBezTo>
                  <a:cubicBezTo>
                    <a:pt x="1549789" y="1033362"/>
                    <a:pt x="1539939" y="1053132"/>
                    <a:pt x="1520239" y="1063016"/>
                  </a:cubicBezTo>
                  <a:cubicBezTo>
                    <a:pt x="1461141" y="1082786"/>
                    <a:pt x="1402042" y="1063016"/>
                    <a:pt x="1372493" y="1013592"/>
                  </a:cubicBezTo>
                  <a:cubicBezTo>
                    <a:pt x="1362644" y="1033362"/>
                    <a:pt x="1342945" y="1053132"/>
                    <a:pt x="1323245" y="1063016"/>
                  </a:cubicBezTo>
                  <a:cubicBezTo>
                    <a:pt x="1273996" y="1082786"/>
                    <a:pt x="1214899" y="1063016"/>
                    <a:pt x="1185349" y="1013592"/>
                  </a:cubicBezTo>
                  <a:cubicBezTo>
                    <a:pt x="1175499" y="1033362"/>
                    <a:pt x="1155800" y="1053132"/>
                    <a:pt x="1136101" y="1063016"/>
                  </a:cubicBezTo>
                  <a:cubicBezTo>
                    <a:pt x="1077003" y="1082786"/>
                    <a:pt x="1017904" y="1063016"/>
                    <a:pt x="998205" y="1013592"/>
                  </a:cubicBezTo>
                  <a:cubicBezTo>
                    <a:pt x="978506" y="1033362"/>
                    <a:pt x="968656" y="1053132"/>
                    <a:pt x="939107" y="1063016"/>
                  </a:cubicBezTo>
                  <a:cubicBezTo>
                    <a:pt x="889858" y="1082786"/>
                    <a:pt x="830760" y="1063016"/>
                    <a:pt x="801211" y="1013592"/>
                  </a:cubicBezTo>
                  <a:cubicBezTo>
                    <a:pt x="791361" y="1033362"/>
                    <a:pt x="771662" y="1053132"/>
                    <a:pt x="751963" y="1063016"/>
                  </a:cubicBezTo>
                  <a:cubicBezTo>
                    <a:pt x="702714" y="1082786"/>
                    <a:pt x="643616" y="1063016"/>
                    <a:pt x="614066" y="1013592"/>
                  </a:cubicBezTo>
                  <a:cubicBezTo>
                    <a:pt x="604217" y="1033362"/>
                    <a:pt x="584517" y="1053132"/>
                    <a:pt x="564818" y="1063016"/>
                  </a:cubicBezTo>
                  <a:cubicBezTo>
                    <a:pt x="505719" y="1082786"/>
                    <a:pt x="446622" y="1063016"/>
                    <a:pt x="426923" y="1013592"/>
                  </a:cubicBezTo>
                  <a:cubicBezTo>
                    <a:pt x="417073" y="1033362"/>
                    <a:pt x="397374" y="1053132"/>
                    <a:pt x="377674" y="1063016"/>
                  </a:cubicBezTo>
                  <a:cubicBezTo>
                    <a:pt x="318576" y="1082786"/>
                    <a:pt x="259477" y="1063016"/>
                    <a:pt x="239778" y="1023477"/>
                  </a:cubicBezTo>
                  <a:cubicBezTo>
                    <a:pt x="210229" y="1053132"/>
                    <a:pt x="180680" y="1082786"/>
                    <a:pt x="141281" y="1092671"/>
                  </a:cubicBezTo>
                  <a:cubicBezTo>
                    <a:pt x="52634" y="1102555"/>
                    <a:pt x="-16314" y="1023477"/>
                    <a:pt x="3385" y="944399"/>
                  </a:cubicBezTo>
                  <a:cubicBezTo>
                    <a:pt x="13235" y="904860"/>
                    <a:pt x="42784" y="885091"/>
                    <a:pt x="72334" y="865320"/>
                  </a:cubicBezTo>
                  <a:cubicBezTo>
                    <a:pt x="32934" y="835666"/>
                    <a:pt x="13235" y="786242"/>
                    <a:pt x="32934" y="726934"/>
                  </a:cubicBezTo>
                  <a:cubicBezTo>
                    <a:pt x="42784" y="707164"/>
                    <a:pt x="52634" y="697279"/>
                    <a:pt x="72334" y="687395"/>
                  </a:cubicBezTo>
                  <a:cubicBezTo>
                    <a:pt x="72334" y="687376"/>
                    <a:pt x="72334" y="687246"/>
                    <a:pt x="72334" y="686158"/>
                  </a:cubicBezTo>
                  <a:lnTo>
                    <a:pt x="72334" y="677509"/>
                  </a:lnTo>
                  <a:cubicBezTo>
                    <a:pt x="32934" y="647856"/>
                    <a:pt x="13235" y="588546"/>
                    <a:pt x="32934" y="539123"/>
                  </a:cubicBezTo>
                  <a:cubicBezTo>
                    <a:pt x="42784" y="519353"/>
                    <a:pt x="52634" y="499584"/>
                    <a:pt x="72334" y="489698"/>
                  </a:cubicBezTo>
                  <a:cubicBezTo>
                    <a:pt x="32934" y="460045"/>
                    <a:pt x="13235" y="400735"/>
                    <a:pt x="32934" y="351312"/>
                  </a:cubicBezTo>
                  <a:cubicBezTo>
                    <a:pt x="42784" y="331542"/>
                    <a:pt x="52634" y="311772"/>
                    <a:pt x="72334" y="301888"/>
                  </a:cubicBezTo>
                  <a:cubicBezTo>
                    <a:pt x="72334" y="301870"/>
                    <a:pt x="72334" y="301742"/>
                    <a:pt x="72334" y="300652"/>
                  </a:cubicBezTo>
                  <a:lnTo>
                    <a:pt x="72334" y="292002"/>
                  </a:lnTo>
                  <a:cubicBezTo>
                    <a:pt x="32934" y="262349"/>
                    <a:pt x="13235" y="212924"/>
                    <a:pt x="32934" y="153616"/>
                  </a:cubicBezTo>
                  <a:cubicBezTo>
                    <a:pt x="42784" y="133846"/>
                    <a:pt x="52634" y="123961"/>
                    <a:pt x="72334" y="114077"/>
                  </a:cubicBezTo>
                  <a:cubicBezTo>
                    <a:pt x="72334" y="114060"/>
                    <a:pt x="72334" y="113931"/>
                    <a:pt x="72334" y="112840"/>
                  </a:cubicBezTo>
                  <a:lnTo>
                    <a:pt x="72334" y="104192"/>
                  </a:lnTo>
                  <a:cubicBezTo>
                    <a:pt x="41734" y="81161"/>
                    <a:pt x="23018" y="40243"/>
                    <a:pt x="26065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Oval 62"/>
            <p:cNvSpPr>
              <a:spLocks noChangeArrowheads="1"/>
            </p:cNvSpPr>
            <p:nvPr/>
          </p:nvSpPr>
          <p:spPr bwMode="ltGray">
            <a:xfrm>
              <a:off x="-3413" y="5990040"/>
              <a:ext cx="324864" cy="218442"/>
            </a:xfrm>
            <a:prstGeom prst="ellipse">
              <a:avLst/>
            </a:pr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63"/>
            <p:cNvSpPr>
              <a:spLocks/>
            </p:cNvSpPr>
            <p:nvPr/>
          </p:nvSpPr>
          <p:spPr bwMode="ltGray">
            <a:xfrm>
              <a:off x="0" y="5407026"/>
              <a:ext cx="1382519" cy="1421018"/>
            </a:xfrm>
            <a:custGeom>
              <a:avLst/>
              <a:gdLst/>
              <a:ahLst/>
              <a:cxnLst/>
              <a:rect l="l" t="t" r="r" b="b"/>
              <a:pathLst>
                <a:path w="1382519" h="1421018">
                  <a:moveTo>
                    <a:pt x="681361" y="152780"/>
                  </a:moveTo>
                  <a:cubicBezTo>
                    <a:pt x="657114" y="152569"/>
                    <a:pt x="632836" y="153902"/>
                    <a:pt x="608680" y="156813"/>
                  </a:cubicBezTo>
                  <a:cubicBezTo>
                    <a:pt x="624140" y="172336"/>
                    <a:pt x="639600" y="187860"/>
                    <a:pt x="655060" y="203383"/>
                  </a:cubicBezTo>
                  <a:cubicBezTo>
                    <a:pt x="925614" y="475046"/>
                    <a:pt x="925614" y="925228"/>
                    <a:pt x="655060" y="1196891"/>
                  </a:cubicBezTo>
                  <a:cubicBezTo>
                    <a:pt x="624140" y="1227938"/>
                    <a:pt x="593220" y="1251223"/>
                    <a:pt x="562299" y="1274509"/>
                  </a:cubicBezTo>
                  <a:cubicBezTo>
                    <a:pt x="716901" y="1305556"/>
                    <a:pt x="886963" y="1274509"/>
                    <a:pt x="1026105" y="1173605"/>
                  </a:cubicBezTo>
                  <a:cubicBezTo>
                    <a:pt x="1273468" y="979562"/>
                    <a:pt x="1319849" y="622519"/>
                    <a:pt x="1134326" y="374142"/>
                  </a:cubicBezTo>
                  <a:cubicBezTo>
                    <a:pt x="1019341" y="231520"/>
                    <a:pt x="851090" y="154267"/>
                    <a:pt x="681361" y="152780"/>
                  </a:cubicBezTo>
                  <a:close/>
                  <a:moveTo>
                    <a:pt x="141272" y="157"/>
                  </a:moveTo>
                  <a:cubicBezTo>
                    <a:pt x="245498" y="-2029"/>
                    <a:pt x="349995" y="18732"/>
                    <a:pt x="445785" y="62436"/>
                  </a:cubicBezTo>
                  <a:cubicBezTo>
                    <a:pt x="724444" y="-38571"/>
                    <a:pt x="1049548" y="46897"/>
                    <a:pt x="1235321" y="295528"/>
                  </a:cubicBezTo>
                  <a:cubicBezTo>
                    <a:pt x="1475279" y="598547"/>
                    <a:pt x="1413354" y="1041421"/>
                    <a:pt x="1111473" y="1282281"/>
                  </a:cubicBezTo>
                  <a:cubicBezTo>
                    <a:pt x="894736" y="1437676"/>
                    <a:pt x="623818" y="1460985"/>
                    <a:pt x="399341" y="1359979"/>
                  </a:cubicBezTo>
                  <a:cubicBezTo>
                    <a:pt x="270811" y="1408359"/>
                    <a:pt x="131861" y="1416991"/>
                    <a:pt x="0" y="1384995"/>
                  </a:cubicBezTo>
                  <a:lnTo>
                    <a:pt x="0" y="1264939"/>
                  </a:lnTo>
                  <a:cubicBezTo>
                    <a:pt x="51014" y="1282375"/>
                    <a:pt x="104762" y="1290152"/>
                    <a:pt x="159477" y="1290152"/>
                  </a:cubicBezTo>
                  <a:cubicBezTo>
                    <a:pt x="314124" y="1290152"/>
                    <a:pt x="461039" y="1228024"/>
                    <a:pt x="577024" y="1119300"/>
                  </a:cubicBezTo>
                  <a:cubicBezTo>
                    <a:pt x="685276" y="1002811"/>
                    <a:pt x="747135" y="855257"/>
                    <a:pt x="747135" y="699938"/>
                  </a:cubicBezTo>
                  <a:cubicBezTo>
                    <a:pt x="747135" y="544617"/>
                    <a:pt x="685276" y="397064"/>
                    <a:pt x="577024" y="280574"/>
                  </a:cubicBezTo>
                  <a:cubicBezTo>
                    <a:pt x="468771" y="171850"/>
                    <a:pt x="314124" y="109722"/>
                    <a:pt x="159477" y="109722"/>
                  </a:cubicBezTo>
                  <a:cubicBezTo>
                    <a:pt x="104762" y="109722"/>
                    <a:pt x="51014" y="117500"/>
                    <a:pt x="0" y="134935"/>
                  </a:cubicBezTo>
                  <a:lnTo>
                    <a:pt x="0" y="18467"/>
                  </a:lnTo>
                  <a:cubicBezTo>
                    <a:pt x="46313" y="6917"/>
                    <a:pt x="93765" y="1153"/>
                    <a:pt x="141272" y="157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96"/>
            <p:cNvSpPr>
              <a:spLocks/>
            </p:cNvSpPr>
            <p:nvPr/>
          </p:nvSpPr>
          <p:spPr bwMode="ltGray">
            <a:xfrm>
              <a:off x="44450" y="161925"/>
              <a:ext cx="252413" cy="276225"/>
            </a:xfrm>
            <a:custGeom>
              <a:avLst/>
              <a:gdLst>
                <a:gd name="T0" fmla="*/ 0 w 42"/>
                <a:gd name="T1" fmla="*/ 1 h 45"/>
                <a:gd name="T2" fmla="*/ 7 w 42"/>
                <a:gd name="T3" fmla="*/ 4 h 45"/>
                <a:gd name="T4" fmla="*/ 12 w 42"/>
                <a:gd name="T5" fmla="*/ 15 h 45"/>
                <a:gd name="T6" fmla="*/ 10 w 42"/>
                <a:gd name="T7" fmla="*/ 25 h 45"/>
                <a:gd name="T8" fmla="*/ 16 w 42"/>
                <a:gd name="T9" fmla="*/ 39 h 45"/>
                <a:gd name="T10" fmla="*/ 39 w 42"/>
                <a:gd name="T11" fmla="*/ 28 h 45"/>
                <a:gd name="T12" fmla="*/ 12 w 42"/>
                <a:gd name="T13" fmla="*/ 0 h 45"/>
                <a:gd name="T14" fmla="*/ 0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1"/>
                  </a:moveTo>
                  <a:cubicBezTo>
                    <a:pt x="2" y="1"/>
                    <a:pt x="5" y="3"/>
                    <a:pt x="7" y="4"/>
                  </a:cubicBezTo>
                  <a:cubicBezTo>
                    <a:pt x="10" y="7"/>
                    <a:pt x="12" y="10"/>
                    <a:pt x="12" y="15"/>
                  </a:cubicBezTo>
                  <a:cubicBezTo>
                    <a:pt x="12" y="18"/>
                    <a:pt x="10" y="21"/>
                    <a:pt x="10" y="25"/>
                  </a:cubicBezTo>
                  <a:cubicBezTo>
                    <a:pt x="9" y="30"/>
                    <a:pt x="11" y="36"/>
                    <a:pt x="16" y="39"/>
                  </a:cubicBezTo>
                  <a:cubicBezTo>
                    <a:pt x="25" y="45"/>
                    <a:pt x="38" y="39"/>
                    <a:pt x="39" y="28"/>
                  </a:cubicBezTo>
                  <a:cubicBezTo>
                    <a:pt x="42" y="13"/>
                    <a:pt x="26" y="1"/>
                    <a:pt x="12" y="0"/>
                  </a:cubicBezTo>
                  <a:cubicBezTo>
                    <a:pt x="8" y="0"/>
                    <a:pt x="4" y="0"/>
                    <a:pt x="0" y="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98"/>
            <p:cNvSpPr>
              <a:spLocks/>
            </p:cNvSpPr>
            <p:nvPr/>
          </p:nvSpPr>
          <p:spPr bwMode="ltGray">
            <a:xfrm>
              <a:off x="0" y="86290"/>
              <a:ext cx="55563" cy="170089"/>
            </a:xfrm>
            <a:custGeom>
              <a:avLst/>
              <a:gdLst/>
              <a:ahLst/>
              <a:cxnLst/>
              <a:rect l="l" t="t" r="r" b="b"/>
              <a:pathLst>
                <a:path w="55563" h="170089">
                  <a:moveTo>
                    <a:pt x="0" y="0"/>
                  </a:moveTo>
                  <a:cubicBezTo>
                    <a:pt x="37122" y="48910"/>
                    <a:pt x="55563" y="81617"/>
                    <a:pt x="55563" y="81617"/>
                  </a:cubicBezTo>
                  <a:cubicBezTo>
                    <a:pt x="55563" y="81617"/>
                    <a:pt x="37650" y="119137"/>
                    <a:pt x="0" y="170089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03"/>
            <p:cNvSpPr>
              <a:spLocks/>
            </p:cNvSpPr>
            <p:nvPr/>
          </p:nvSpPr>
          <p:spPr bwMode="ltGray">
            <a:xfrm>
              <a:off x="44450" y="-6350"/>
              <a:ext cx="238124" cy="182563"/>
            </a:xfrm>
            <a:custGeom>
              <a:avLst/>
              <a:gdLst/>
              <a:ahLst/>
              <a:cxnLst/>
              <a:rect l="l" t="t" r="r" b="b"/>
              <a:pathLst>
                <a:path w="238124" h="182563">
                  <a:moveTo>
                    <a:pt x="66342" y="0"/>
                  </a:moveTo>
                  <a:lnTo>
                    <a:pt x="233135" y="0"/>
                  </a:lnTo>
                  <a:lnTo>
                    <a:pt x="233362" y="794"/>
                  </a:lnTo>
                  <a:lnTo>
                    <a:pt x="236537" y="12700"/>
                  </a:lnTo>
                  <a:lnTo>
                    <a:pt x="238124" y="30956"/>
                  </a:lnTo>
                  <a:lnTo>
                    <a:pt x="238124" y="46038"/>
                  </a:lnTo>
                  <a:lnTo>
                    <a:pt x="234949" y="63500"/>
                  </a:lnTo>
                  <a:lnTo>
                    <a:pt x="230187" y="78582"/>
                  </a:lnTo>
                  <a:lnTo>
                    <a:pt x="223043" y="93663"/>
                  </a:lnTo>
                  <a:lnTo>
                    <a:pt x="215105" y="107950"/>
                  </a:lnTo>
                  <a:lnTo>
                    <a:pt x="204787" y="119857"/>
                  </a:lnTo>
                  <a:lnTo>
                    <a:pt x="193674" y="131763"/>
                  </a:lnTo>
                  <a:lnTo>
                    <a:pt x="166687" y="151607"/>
                  </a:lnTo>
                  <a:lnTo>
                    <a:pt x="137318" y="167482"/>
                  </a:lnTo>
                  <a:lnTo>
                    <a:pt x="120650" y="173038"/>
                  </a:lnTo>
                  <a:lnTo>
                    <a:pt x="105568" y="176213"/>
                  </a:lnTo>
                  <a:lnTo>
                    <a:pt x="88900" y="179388"/>
                  </a:lnTo>
                  <a:lnTo>
                    <a:pt x="73025" y="180976"/>
                  </a:lnTo>
                  <a:lnTo>
                    <a:pt x="54769" y="182563"/>
                  </a:lnTo>
                  <a:lnTo>
                    <a:pt x="36512" y="182563"/>
                  </a:lnTo>
                  <a:lnTo>
                    <a:pt x="18256" y="180976"/>
                  </a:lnTo>
                  <a:lnTo>
                    <a:pt x="0" y="180976"/>
                  </a:lnTo>
                  <a:lnTo>
                    <a:pt x="11112" y="177801"/>
                  </a:lnTo>
                  <a:lnTo>
                    <a:pt x="21431" y="173038"/>
                  </a:lnTo>
                  <a:lnTo>
                    <a:pt x="33337" y="167482"/>
                  </a:lnTo>
                  <a:lnTo>
                    <a:pt x="42862" y="161132"/>
                  </a:lnTo>
                  <a:lnTo>
                    <a:pt x="54769" y="147638"/>
                  </a:lnTo>
                  <a:lnTo>
                    <a:pt x="65881" y="131763"/>
                  </a:lnTo>
                  <a:lnTo>
                    <a:pt x="71437" y="115094"/>
                  </a:lnTo>
                  <a:lnTo>
                    <a:pt x="73025" y="93663"/>
                  </a:lnTo>
                  <a:lnTo>
                    <a:pt x="71437" y="80169"/>
                  </a:lnTo>
                  <a:lnTo>
                    <a:pt x="67468" y="65088"/>
                  </a:lnTo>
                  <a:lnTo>
                    <a:pt x="62706" y="49213"/>
                  </a:lnTo>
                  <a:lnTo>
                    <a:pt x="61118" y="30956"/>
                  </a:lnTo>
                  <a:lnTo>
                    <a:pt x="64293" y="7938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Oval 113"/>
            <p:cNvSpPr>
              <a:spLocks noChangeArrowheads="1"/>
            </p:cNvSpPr>
            <p:nvPr/>
          </p:nvSpPr>
          <p:spPr bwMode="ltGray">
            <a:xfrm>
              <a:off x="1" y="1497959"/>
              <a:ext cx="57151" cy="172734"/>
            </a:xfrm>
            <a:custGeom>
              <a:avLst/>
              <a:gdLst/>
              <a:ahLst/>
              <a:cxnLst/>
              <a:rect l="l" t="t" r="r" b="b"/>
              <a:pathLst>
                <a:path w="57151" h="172734">
                  <a:moveTo>
                    <a:pt x="0" y="0"/>
                  </a:moveTo>
                  <a:cubicBezTo>
                    <a:pt x="35328" y="21059"/>
                    <a:pt x="57151" y="52014"/>
                    <a:pt x="57151" y="86367"/>
                  </a:cubicBezTo>
                  <a:cubicBezTo>
                    <a:pt x="57151" y="120720"/>
                    <a:pt x="35328" y="151676"/>
                    <a:pt x="0" y="172734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14"/>
            <p:cNvSpPr>
              <a:spLocks/>
            </p:cNvSpPr>
            <p:nvPr/>
          </p:nvSpPr>
          <p:spPr bwMode="ltGray">
            <a:xfrm>
              <a:off x="0" y="835754"/>
              <a:ext cx="1222138" cy="1550782"/>
            </a:xfrm>
            <a:custGeom>
              <a:avLst/>
              <a:gdLst/>
              <a:ahLst/>
              <a:cxnLst/>
              <a:rect l="l" t="t" r="r" b="b"/>
              <a:pathLst>
                <a:path w="1222138" h="1550782">
                  <a:moveTo>
                    <a:pt x="451664" y="155385"/>
                  </a:moveTo>
                  <a:cubicBezTo>
                    <a:pt x="424988" y="155152"/>
                    <a:pt x="398278" y="156619"/>
                    <a:pt x="371702" y="159820"/>
                  </a:cubicBezTo>
                  <a:cubicBezTo>
                    <a:pt x="388711" y="176894"/>
                    <a:pt x="405720" y="193967"/>
                    <a:pt x="422729" y="211041"/>
                  </a:cubicBezTo>
                  <a:cubicBezTo>
                    <a:pt x="720385" y="509827"/>
                    <a:pt x="720385" y="1004959"/>
                    <a:pt x="422729" y="1303746"/>
                  </a:cubicBezTo>
                  <a:cubicBezTo>
                    <a:pt x="388711" y="1337893"/>
                    <a:pt x="354693" y="1363503"/>
                    <a:pt x="320675" y="1389113"/>
                  </a:cubicBezTo>
                  <a:cubicBezTo>
                    <a:pt x="490764" y="1423260"/>
                    <a:pt x="677863" y="1389113"/>
                    <a:pt x="830943" y="1278135"/>
                  </a:cubicBezTo>
                  <a:cubicBezTo>
                    <a:pt x="1103086" y="1064716"/>
                    <a:pt x="1154113" y="672026"/>
                    <a:pt x="950006" y="398849"/>
                  </a:cubicBezTo>
                  <a:cubicBezTo>
                    <a:pt x="823502" y="241987"/>
                    <a:pt x="638397" y="157019"/>
                    <a:pt x="451664" y="155385"/>
                  </a:cubicBezTo>
                  <a:close/>
                  <a:moveTo>
                    <a:pt x="1" y="120772"/>
                  </a:moveTo>
                  <a:lnTo>
                    <a:pt x="1" y="1393720"/>
                  </a:lnTo>
                  <a:cubicBezTo>
                    <a:pt x="124994" y="1369935"/>
                    <a:pt x="241460" y="1308755"/>
                    <a:pt x="338319" y="1218075"/>
                  </a:cubicBezTo>
                  <a:cubicBezTo>
                    <a:pt x="457411" y="1090083"/>
                    <a:pt x="525464" y="927959"/>
                    <a:pt x="525464" y="757303"/>
                  </a:cubicBezTo>
                  <a:cubicBezTo>
                    <a:pt x="525464" y="586647"/>
                    <a:pt x="457411" y="424523"/>
                    <a:pt x="338319" y="296531"/>
                  </a:cubicBezTo>
                  <a:cubicBezTo>
                    <a:pt x="247654" y="205587"/>
                    <a:pt x="127408" y="144315"/>
                    <a:pt x="1" y="120772"/>
                  </a:cubicBezTo>
                  <a:close/>
                  <a:moveTo>
                    <a:pt x="0" y="0"/>
                  </a:moveTo>
                  <a:cubicBezTo>
                    <a:pt x="66662" y="9725"/>
                    <a:pt x="131847" y="29259"/>
                    <a:pt x="193723" y="57522"/>
                  </a:cubicBezTo>
                  <a:cubicBezTo>
                    <a:pt x="499656" y="-53497"/>
                    <a:pt x="856578" y="40442"/>
                    <a:pt x="1060533" y="313720"/>
                  </a:cubicBezTo>
                  <a:cubicBezTo>
                    <a:pt x="1323976" y="646778"/>
                    <a:pt x="1255991" y="1133554"/>
                    <a:pt x="924563" y="1398293"/>
                  </a:cubicBezTo>
                  <a:cubicBezTo>
                    <a:pt x="686615" y="1569091"/>
                    <a:pt x="389180" y="1594711"/>
                    <a:pt x="142734" y="1483692"/>
                  </a:cubicBezTo>
                  <a:cubicBezTo>
                    <a:pt x="96268" y="1501203"/>
                    <a:pt x="48561" y="1513976"/>
                    <a:pt x="0" y="1520259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25"/>
            <p:cNvSpPr>
              <a:spLocks/>
            </p:cNvSpPr>
            <p:nvPr/>
          </p:nvSpPr>
          <p:spPr bwMode="ltGray">
            <a:xfrm>
              <a:off x="1" y="5553074"/>
              <a:ext cx="710419" cy="1104516"/>
            </a:xfrm>
            <a:custGeom>
              <a:avLst/>
              <a:gdLst/>
              <a:ahLst/>
              <a:cxnLst/>
              <a:rect l="l" t="t" r="r" b="b"/>
              <a:pathLst>
                <a:path w="710419" h="1104516">
                  <a:moveTo>
                    <a:pt x="142928" y="801599"/>
                  </a:moveTo>
                  <a:cubicBezTo>
                    <a:pt x="135142" y="801599"/>
                    <a:pt x="127356" y="816975"/>
                    <a:pt x="127339" y="817009"/>
                  </a:cubicBezTo>
                  <a:cubicBezTo>
                    <a:pt x="111749" y="863240"/>
                    <a:pt x="64981" y="870945"/>
                    <a:pt x="64981" y="878650"/>
                  </a:cubicBezTo>
                  <a:lnTo>
                    <a:pt x="58160" y="879613"/>
                  </a:lnTo>
                  <a:cubicBezTo>
                    <a:pt x="57186" y="880576"/>
                    <a:pt x="57186" y="882503"/>
                    <a:pt x="57186" y="886355"/>
                  </a:cubicBezTo>
                  <a:cubicBezTo>
                    <a:pt x="57186" y="894060"/>
                    <a:pt x="57186" y="901765"/>
                    <a:pt x="64981" y="901765"/>
                  </a:cubicBezTo>
                  <a:cubicBezTo>
                    <a:pt x="65060" y="901778"/>
                    <a:pt x="111762" y="909509"/>
                    <a:pt x="127339" y="955701"/>
                  </a:cubicBezTo>
                  <a:cubicBezTo>
                    <a:pt x="127359" y="955742"/>
                    <a:pt x="135144" y="971121"/>
                    <a:pt x="142928" y="978816"/>
                  </a:cubicBezTo>
                  <a:lnTo>
                    <a:pt x="149665" y="978816"/>
                  </a:lnTo>
                  <a:cubicBezTo>
                    <a:pt x="158512" y="971117"/>
                    <a:pt x="166301" y="955724"/>
                    <a:pt x="166312" y="955701"/>
                  </a:cubicBezTo>
                  <a:cubicBezTo>
                    <a:pt x="174103" y="909492"/>
                    <a:pt x="228620" y="901772"/>
                    <a:pt x="228670" y="901765"/>
                  </a:cubicBezTo>
                  <a:cubicBezTo>
                    <a:pt x="236465" y="901765"/>
                    <a:pt x="236465" y="894060"/>
                    <a:pt x="236465" y="886355"/>
                  </a:cubicBezTo>
                  <a:cubicBezTo>
                    <a:pt x="236465" y="882503"/>
                    <a:pt x="236465" y="880576"/>
                    <a:pt x="235491" y="879613"/>
                  </a:cubicBezTo>
                  <a:lnTo>
                    <a:pt x="228670" y="878650"/>
                  </a:lnTo>
                  <a:cubicBezTo>
                    <a:pt x="228670" y="870945"/>
                    <a:pt x="174107" y="863240"/>
                    <a:pt x="166312" y="817009"/>
                  </a:cubicBezTo>
                  <a:cubicBezTo>
                    <a:pt x="166280" y="816946"/>
                    <a:pt x="158501" y="801599"/>
                    <a:pt x="150723" y="801599"/>
                  </a:cubicBezTo>
                  <a:cubicBezTo>
                    <a:pt x="150713" y="801599"/>
                    <a:pt x="150623" y="801599"/>
                    <a:pt x="149749" y="801599"/>
                  </a:cubicBezTo>
                  <a:close/>
                  <a:moveTo>
                    <a:pt x="508473" y="754203"/>
                  </a:moveTo>
                  <a:lnTo>
                    <a:pt x="376590" y="902571"/>
                  </a:lnTo>
                  <a:lnTo>
                    <a:pt x="491988" y="871661"/>
                  </a:lnTo>
                  <a:close/>
                  <a:moveTo>
                    <a:pt x="344797" y="717038"/>
                  </a:moveTo>
                  <a:cubicBezTo>
                    <a:pt x="338836" y="717038"/>
                    <a:pt x="332875" y="719025"/>
                    <a:pt x="328900" y="723000"/>
                  </a:cubicBezTo>
                  <a:cubicBezTo>
                    <a:pt x="320952" y="738897"/>
                    <a:pt x="320952" y="746845"/>
                    <a:pt x="328900" y="754793"/>
                  </a:cubicBezTo>
                  <a:cubicBezTo>
                    <a:pt x="336849" y="770690"/>
                    <a:pt x="352746" y="770690"/>
                    <a:pt x="360694" y="754793"/>
                  </a:cubicBezTo>
                  <a:cubicBezTo>
                    <a:pt x="376591" y="746845"/>
                    <a:pt x="376591" y="738897"/>
                    <a:pt x="360694" y="723000"/>
                  </a:cubicBezTo>
                  <a:cubicBezTo>
                    <a:pt x="356720" y="719025"/>
                    <a:pt x="350759" y="717038"/>
                    <a:pt x="344797" y="717038"/>
                  </a:cubicBezTo>
                  <a:close/>
                  <a:moveTo>
                    <a:pt x="538781" y="451286"/>
                  </a:moveTo>
                  <a:cubicBezTo>
                    <a:pt x="530980" y="459069"/>
                    <a:pt x="530968" y="466851"/>
                    <a:pt x="530968" y="466876"/>
                  </a:cubicBezTo>
                  <a:cubicBezTo>
                    <a:pt x="515349" y="513621"/>
                    <a:pt x="460700" y="529218"/>
                    <a:pt x="460647" y="529233"/>
                  </a:cubicBezTo>
                  <a:cubicBezTo>
                    <a:pt x="460624" y="529233"/>
                    <a:pt x="452834" y="529245"/>
                    <a:pt x="452834" y="537028"/>
                  </a:cubicBezTo>
                  <a:cubicBezTo>
                    <a:pt x="452834" y="537034"/>
                    <a:pt x="452834" y="537110"/>
                    <a:pt x="452834" y="538002"/>
                  </a:cubicBezTo>
                  <a:lnTo>
                    <a:pt x="452834" y="544823"/>
                  </a:lnTo>
                  <a:cubicBezTo>
                    <a:pt x="452834" y="552609"/>
                    <a:pt x="460631" y="552617"/>
                    <a:pt x="460647" y="552617"/>
                  </a:cubicBezTo>
                  <a:cubicBezTo>
                    <a:pt x="460726" y="552629"/>
                    <a:pt x="515352" y="560451"/>
                    <a:pt x="530968" y="614975"/>
                  </a:cubicBezTo>
                  <a:cubicBezTo>
                    <a:pt x="530968" y="615010"/>
                    <a:pt x="530986" y="622788"/>
                    <a:pt x="538781" y="630564"/>
                  </a:cubicBezTo>
                  <a:cubicBezTo>
                    <a:pt x="538814" y="630564"/>
                    <a:pt x="546572" y="630564"/>
                    <a:pt x="546595" y="630564"/>
                  </a:cubicBezTo>
                  <a:cubicBezTo>
                    <a:pt x="546628" y="630564"/>
                    <a:pt x="554386" y="630564"/>
                    <a:pt x="554408" y="630564"/>
                  </a:cubicBezTo>
                  <a:cubicBezTo>
                    <a:pt x="562209" y="622782"/>
                    <a:pt x="562221" y="614999"/>
                    <a:pt x="562221" y="614975"/>
                  </a:cubicBezTo>
                  <a:cubicBezTo>
                    <a:pt x="577848" y="560412"/>
                    <a:pt x="624728" y="552617"/>
                    <a:pt x="632542" y="552617"/>
                  </a:cubicBezTo>
                  <a:cubicBezTo>
                    <a:pt x="632547" y="552612"/>
                    <a:pt x="632612" y="552547"/>
                    <a:pt x="633518" y="551643"/>
                  </a:cubicBezTo>
                  <a:lnTo>
                    <a:pt x="640355" y="544823"/>
                  </a:lnTo>
                  <a:lnTo>
                    <a:pt x="640355" y="538087"/>
                  </a:lnTo>
                  <a:lnTo>
                    <a:pt x="633581" y="530270"/>
                  </a:lnTo>
                  <a:cubicBezTo>
                    <a:pt x="624728" y="529233"/>
                    <a:pt x="577848" y="513644"/>
                    <a:pt x="562221" y="466876"/>
                  </a:cubicBezTo>
                  <a:cubicBezTo>
                    <a:pt x="562221" y="466839"/>
                    <a:pt x="562203" y="459063"/>
                    <a:pt x="554408" y="451286"/>
                  </a:cubicBezTo>
                  <a:cubicBezTo>
                    <a:pt x="554375" y="451286"/>
                    <a:pt x="546617" y="451286"/>
                    <a:pt x="546595" y="451286"/>
                  </a:cubicBezTo>
                  <a:cubicBezTo>
                    <a:pt x="546561" y="451286"/>
                    <a:pt x="538803" y="451286"/>
                    <a:pt x="538781" y="451286"/>
                  </a:cubicBezTo>
                  <a:close/>
                  <a:moveTo>
                    <a:pt x="344650" y="335803"/>
                  </a:moveTo>
                  <a:cubicBezTo>
                    <a:pt x="338726" y="335803"/>
                    <a:pt x="332801" y="337778"/>
                    <a:pt x="328851" y="341728"/>
                  </a:cubicBezTo>
                  <a:cubicBezTo>
                    <a:pt x="320952" y="349627"/>
                    <a:pt x="320952" y="365426"/>
                    <a:pt x="328851" y="373325"/>
                  </a:cubicBezTo>
                  <a:cubicBezTo>
                    <a:pt x="336751" y="381224"/>
                    <a:pt x="352549" y="381224"/>
                    <a:pt x="360449" y="373325"/>
                  </a:cubicBezTo>
                  <a:cubicBezTo>
                    <a:pt x="368348" y="365426"/>
                    <a:pt x="368348" y="349627"/>
                    <a:pt x="360449" y="341728"/>
                  </a:cubicBezTo>
                  <a:cubicBezTo>
                    <a:pt x="356499" y="337778"/>
                    <a:pt x="350575" y="335803"/>
                    <a:pt x="344650" y="335803"/>
                  </a:cubicBezTo>
                  <a:close/>
                  <a:moveTo>
                    <a:pt x="360105" y="193702"/>
                  </a:moveTo>
                  <a:lnTo>
                    <a:pt x="485806" y="333827"/>
                  </a:lnTo>
                  <a:lnTo>
                    <a:pt x="469321" y="224612"/>
                  </a:lnTo>
                  <a:close/>
                  <a:moveTo>
                    <a:pt x="142928" y="123640"/>
                  </a:moveTo>
                  <a:cubicBezTo>
                    <a:pt x="142928" y="123640"/>
                    <a:pt x="142928" y="131411"/>
                    <a:pt x="142928" y="131435"/>
                  </a:cubicBezTo>
                  <a:cubicBezTo>
                    <a:pt x="135138" y="131435"/>
                    <a:pt x="127348" y="147005"/>
                    <a:pt x="127339" y="147024"/>
                  </a:cubicBezTo>
                  <a:cubicBezTo>
                    <a:pt x="111756" y="193772"/>
                    <a:pt x="65023" y="201580"/>
                    <a:pt x="64981" y="201587"/>
                  </a:cubicBezTo>
                  <a:cubicBezTo>
                    <a:pt x="57186" y="201587"/>
                    <a:pt x="57186" y="209382"/>
                    <a:pt x="57186" y="217177"/>
                  </a:cubicBezTo>
                  <a:cubicBezTo>
                    <a:pt x="57186" y="224971"/>
                    <a:pt x="57186" y="224971"/>
                    <a:pt x="64981" y="232766"/>
                  </a:cubicBezTo>
                  <a:cubicBezTo>
                    <a:pt x="64981" y="232766"/>
                    <a:pt x="111749" y="240561"/>
                    <a:pt x="127339" y="287329"/>
                  </a:cubicBezTo>
                  <a:cubicBezTo>
                    <a:pt x="127339" y="287329"/>
                    <a:pt x="135133" y="302918"/>
                    <a:pt x="142928" y="302918"/>
                  </a:cubicBezTo>
                  <a:cubicBezTo>
                    <a:pt x="150504" y="302918"/>
                    <a:pt x="150717" y="302918"/>
                    <a:pt x="150723" y="302918"/>
                  </a:cubicBezTo>
                  <a:cubicBezTo>
                    <a:pt x="158513" y="302918"/>
                    <a:pt x="166302" y="287349"/>
                    <a:pt x="166312" y="287329"/>
                  </a:cubicBezTo>
                  <a:cubicBezTo>
                    <a:pt x="174103" y="240583"/>
                    <a:pt x="228618" y="232773"/>
                    <a:pt x="228670" y="232766"/>
                  </a:cubicBezTo>
                  <a:cubicBezTo>
                    <a:pt x="236465" y="224971"/>
                    <a:pt x="236465" y="224971"/>
                    <a:pt x="236465" y="217177"/>
                  </a:cubicBezTo>
                  <a:cubicBezTo>
                    <a:pt x="236465" y="209382"/>
                    <a:pt x="236465" y="201587"/>
                    <a:pt x="228670" y="201587"/>
                  </a:cubicBezTo>
                  <a:cubicBezTo>
                    <a:pt x="228670" y="201587"/>
                    <a:pt x="174107" y="193793"/>
                    <a:pt x="166312" y="147024"/>
                  </a:cubicBezTo>
                  <a:cubicBezTo>
                    <a:pt x="166312" y="147024"/>
                    <a:pt x="158518" y="131435"/>
                    <a:pt x="150723" y="131435"/>
                  </a:cubicBezTo>
                  <a:cubicBezTo>
                    <a:pt x="150723" y="131435"/>
                    <a:pt x="150723" y="123640"/>
                    <a:pt x="142928" y="123640"/>
                  </a:cubicBezTo>
                  <a:close/>
                  <a:moveTo>
                    <a:pt x="158576" y="0"/>
                  </a:moveTo>
                  <a:cubicBezTo>
                    <a:pt x="306252" y="0"/>
                    <a:pt x="446156" y="54448"/>
                    <a:pt x="554970" y="163344"/>
                  </a:cubicBezTo>
                  <a:cubicBezTo>
                    <a:pt x="656012" y="264462"/>
                    <a:pt x="710419" y="404471"/>
                    <a:pt x="710419" y="552258"/>
                  </a:cubicBezTo>
                  <a:cubicBezTo>
                    <a:pt x="710419" y="700046"/>
                    <a:pt x="656012" y="840055"/>
                    <a:pt x="547198" y="941172"/>
                  </a:cubicBezTo>
                  <a:cubicBezTo>
                    <a:pt x="446156" y="1050068"/>
                    <a:pt x="306252" y="1104516"/>
                    <a:pt x="158576" y="1104516"/>
                  </a:cubicBezTo>
                  <a:cubicBezTo>
                    <a:pt x="103870" y="1104516"/>
                    <a:pt x="50232" y="1097045"/>
                    <a:pt x="0" y="1079509"/>
                  </a:cubicBezTo>
                  <a:lnTo>
                    <a:pt x="0" y="615871"/>
                  </a:lnTo>
                  <a:cubicBezTo>
                    <a:pt x="32672" y="652960"/>
                    <a:pt x="91482" y="675898"/>
                    <a:pt x="158160" y="675898"/>
                  </a:cubicBezTo>
                  <a:cubicBezTo>
                    <a:pt x="265139" y="675898"/>
                    <a:pt x="351863" y="616852"/>
                    <a:pt x="351863" y="544015"/>
                  </a:cubicBezTo>
                  <a:cubicBezTo>
                    <a:pt x="351863" y="471178"/>
                    <a:pt x="265139" y="412132"/>
                    <a:pt x="158160" y="412132"/>
                  </a:cubicBezTo>
                  <a:cubicBezTo>
                    <a:pt x="91482" y="412132"/>
                    <a:pt x="32672" y="435071"/>
                    <a:pt x="0" y="472160"/>
                  </a:cubicBezTo>
                  <a:lnTo>
                    <a:pt x="0" y="25008"/>
                  </a:lnTo>
                  <a:cubicBezTo>
                    <a:pt x="50232" y="7472"/>
                    <a:pt x="103870" y="0"/>
                    <a:pt x="158576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44"/>
            <p:cNvSpPr>
              <a:spLocks/>
            </p:cNvSpPr>
            <p:nvPr/>
          </p:nvSpPr>
          <p:spPr bwMode="ltGray">
            <a:xfrm>
              <a:off x="7762875" y="6032500"/>
              <a:ext cx="776288" cy="744538"/>
            </a:xfrm>
            <a:custGeom>
              <a:avLst/>
              <a:gdLst>
                <a:gd name="T0" fmla="*/ 21 w 979"/>
                <a:gd name="T1" fmla="*/ 912 h 937"/>
                <a:gd name="T2" fmla="*/ 46 w 979"/>
                <a:gd name="T3" fmla="*/ 841 h 937"/>
                <a:gd name="T4" fmla="*/ 81 w 979"/>
                <a:gd name="T5" fmla="*/ 783 h 937"/>
                <a:gd name="T6" fmla="*/ 115 w 979"/>
                <a:gd name="T7" fmla="*/ 741 h 937"/>
                <a:gd name="T8" fmla="*/ 169 w 979"/>
                <a:gd name="T9" fmla="*/ 695 h 937"/>
                <a:gd name="T10" fmla="*/ 232 w 979"/>
                <a:gd name="T11" fmla="*/ 664 h 937"/>
                <a:gd name="T12" fmla="*/ 302 w 979"/>
                <a:gd name="T13" fmla="*/ 651 h 937"/>
                <a:gd name="T14" fmla="*/ 369 w 979"/>
                <a:gd name="T15" fmla="*/ 657 h 937"/>
                <a:gd name="T16" fmla="*/ 459 w 979"/>
                <a:gd name="T17" fmla="*/ 678 h 937"/>
                <a:gd name="T18" fmla="*/ 549 w 979"/>
                <a:gd name="T19" fmla="*/ 701 h 937"/>
                <a:gd name="T20" fmla="*/ 628 w 979"/>
                <a:gd name="T21" fmla="*/ 709 h 937"/>
                <a:gd name="T22" fmla="*/ 724 w 979"/>
                <a:gd name="T23" fmla="*/ 697 h 937"/>
                <a:gd name="T24" fmla="*/ 812 w 979"/>
                <a:gd name="T25" fmla="*/ 662 h 937"/>
                <a:gd name="T26" fmla="*/ 887 w 979"/>
                <a:gd name="T27" fmla="*/ 603 h 937"/>
                <a:gd name="T28" fmla="*/ 943 w 979"/>
                <a:gd name="T29" fmla="*/ 524 h 937"/>
                <a:gd name="T30" fmla="*/ 972 w 979"/>
                <a:gd name="T31" fmla="*/ 436 h 937"/>
                <a:gd name="T32" fmla="*/ 979 w 979"/>
                <a:gd name="T33" fmla="*/ 348 h 937"/>
                <a:gd name="T34" fmla="*/ 964 w 979"/>
                <a:gd name="T35" fmla="*/ 261 h 937"/>
                <a:gd name="T36" fmla="*/ 929 w 979"/>
                <a:gd name="T37" fmla="*/ 181 h 937"/>
                <a:gd name="T38" fmla="*/ 876 w 979"/>
                <a:gd name="T39" fmla="*/ 111 h 937"/>
                <a:gd name="T40" fmla="*/ 808 w 979"/>
                <a:gd name="T41" fmla="*/ 56 h 937"/>
                <a:gd name="T42" fmla="*/ 726 w 979"/>
                <a:gd name="T43" fmla="*/ 17 h 937"/>
                <a:gd name="T44" fmla="*/ 645 w 979"/>
                <a:gd name="T45" fmla="*/ 2 h 937"/>
                <a:gd name="T46" fmla="*/ 580 w 979"/>
                <a:gd name="T47" fmla="*/ 0 h 937"/>
                <a:gd name="T48" fmla="*/ 515 w 979"/>
                <a:gd name="T49" fmla="*/ 8 h 937"/>
                <a:gd name="T50" fmla="*/ 453 w 979"/>
                <a:gd name="T51" fmla="*/ 23 h 937"/>
                <a:gd name="T52" fmla="*/ 365 w 979"/>
                <a:gd name="T53" fmla="*/ 61 h 937"/>
                <a:gd name="T54" fmla="*/ 259 w 979"/>
                <a:gd name="T55" fmla="*/ 134 h 937"/>
                <a:gd name="T56" fmla="*/ 169 w 979"/>
                <a:gd name="T57" fmla="*/ 229 h 937"/>
                <a:gd name="T58" fmla="*/ 94 w 979"/>
                <a:gd name="T59" fmla="*/ 338 h 937"/>
                <a:gd name="T60" fmla="*/ 40 w 979"/>
                <a:gd name="T61" fmla="*/ 455 h 937"/>
                <a:gd name="T62" fmla="*/ 8 w 979"/>
                <a:gd name="T63" fmla="*/ 578 h 937"/>
                <a:gd name="T64" fmla="*/ 0 w 979"/>
                <a:gd name="T65" fmla="*/ 712 h 937"/>
                <a:gd name="T66" fmla="*/ 8 w 979"/>
                <a:gd name="T67" fmla="*/ 862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9" h="937">
                  <a:moveTo>
                    <a:pt x="17" y="937"/>
                  </a:moveTo>
                  <a:lnTo>
                    <a:pt x="21" y="912"/>
                  </a:lnTo>
                  <a:lnTo>
                    <a:pt x="29" y="887"/>
                  </a:lnTo>
                  <a:lnTo>
                    <a:pt x="46" y="841"/>
                  </a:lnTo>
                  <a:lnTo>
                    <a:pt x="69" y="801"/>
                  </a:lnTo>
                  <a:lnTo>
                    <a:pt x="81" y="783"/>
                  </a:lnTo>
                  <a:lnTo>
                    <a:pt x="90" y="768"/>
                  </a:lnTo>
                  <a:lnTo>
                    <a:pt x="115" y="741"/>
                  </a:lnTo>
                  <a:lnTo>
                    <a:pt x="140" y="716"/>
                  </a:lnTo>
                  <a:lnTo>
                    <a:pt x="169" y="695"/>
                  </a:lnTo>
                  <a:lnTo>
                    <a:pt x="200" y="678"/>
                  </a:lnTo>
                  <a:lnTo>
                    <a:pt x="232" y="664"/>
                  </a:lnTo>
                  <a:lnTo>
                    <a:pt x="267" y="655"/>
                  </a:lnTo>
                  <a:lnTo>
                    <a:pt x="302" y="651"/>
                  </a:lnTo>
                  <a:lnTo>
                    <a:pt x="338" y="653"/>
                  </a:lnTo>
                  <a:lnTo>
                    <a:pt x="369" y="657"/>
                  </a:lnTo>
                  <a:lnTo>
                    <a:pt x="399" y="662"/>
                  </a:lnTo>
                  <a:lnTo>
                    <a:pt x="459" y="678"/>
                  </a:lnTo>
                  <a:lnTo>
                    <a:pt x="519" y="695"/>
                  </a:lnTo>
                  <a:lnTo>
                    <a:pt x="549" y="701"/>
                  </a:lnTo>
                  <a:lnTo>
                    <a:pt x="578" y="707"/>
                  </a:lnTo>
                  <a:lnTo>
                    <a:pt x="628" y="709"/>
                  </a:lnTo>
                  <a:lnTo>
                    <a:pt x="676" y="705"/>
                  </a:lnTo>
                  <a:lnTo>
                    <a:pt x="724" y="697"/>
                  </a:lnTo>
                  <a:lnTo>
                    <a:pt x="770" y="682"/>
                  </a:lnTo>
                  <a:lnTo>
                    <a:pt x="812" y="662"/>
                  </a:lnTo>
                  <a:lnTo>
                    <a:pt x="851" y="636"/>
                  </a:lnTo>
                  <a:lnTo>
                    <a:pt x="887" y="603"/>
                  </a:lnTo>
                  <a:lnTo>
                    <a:pt x="918" y="566"/>
                  </a:lnTo>
                  <a:lnTo>
                    <a:pt x="943" y="524"/>
                  </a:lnTo>
                  <a:lnTo>
                    <a:pt x="960" y="480"/>
                  </a:lnTo>
                  <a:lnTo>
                    <a:pt x="972" y="436"/>
                  </a:lnTo>
                  <a:lnTo>
                    <a:pt x="979" y="392"/>
                  </a:lnTo>
                  <a:lnTo>
                    <a:pt x="979" y="348"/>
                  </a:lnTo>
                  <a:lnTo>
                    <a:pt x="973" y="303"/>
                  </a:lnTo>
                  <a:lnTo>
                    <a:pt x="964" y="261"/>
                  </a:lnTo>
                  <a:lnTo>
                    <a:pt x="949" y="219"/>
                  </a:lnTo>
                  <a:lnTo>
                    <a:pt x="929" y="181"/>
                  </a:lnTo>
                  <a:lnTo>
                    <a:pt x="904" y="144"/>
                  </a:lnTo>
                  <a:lnTo>
                    <a:pt x="876" y="111"/>
                  </a:lnTo>
                  <a:lnTo>
                    <a:pt x="845" y="81"/>
                  </a:lnTo>
                  <a:lnTo>
                    <a:pt x="808" y="56"/>
                  </a:lnTo>
                  <a:lnTo>
                    <a:pt x="768" y="35"/>
                  </a:lnTo>
                  <a:lnTo>
                    <a:pt x="726" y="17"/>
                  </a:lnTo>
                  <a:lnTo>
                    <a:pt x="680" y="8"/>
                  </a:lnTo>
                  <a:lnTo>
                    <a:pt x="645" y="2"/>
                  </a:lnTo>
                  <a:lnTo>
                    <a:pt x="613" y="0"/>
                  </a:lnTo>
                  <a:lnTo>
                    <a:pt x="580" y="0"/>
                  </a:lnTo>
                  <a:lnTo>
                    <a:pt x="547" y="2"/>
                  </a:lnTo>
                  <a:lnTo>
                    <a:pt x="515" y="8"/>
                  </a:lnTo>
                  <a:lnTo>
                    <a:pt x="484" y="13"/>
                  </a:lnTo>
                  <a:lnTo>
                    <a:pt x="453" y="23"/>
                  </a:lnTo>
                  <a:lnTo>
                    <a:pt x="423" y="33"/>
                  </a:lnTo>
                  <a:lnTo>
                    <a:pt x="365" y="61"/>
                  </a:lnTo>
                  <a:lnTo>
                    <a:pt x="311" y="94"/>
                  </a:lnTo>
                  <a:lnTo>
                    <a:pt x="259" y="134"/>
                  </a:lnTo>
                  <a:lnTo>
                    <a:pt x="211" y="179"/>
                  </a:lnTo>
                  <a:lnTo>
                    <a:pt x="169" y="229"/>
                  </a:lnTo>
                  <a:lnTo>
                    <a:pt x="129" y="280"/>
                  </a:lnTo>
                  <a:lnTo>
                    <a:pt x="94" y="338"/>
                  </a:lnTo>
                  <a:lnTo>
                    <a:pt x="65" y="396"/>
                  </a:lnTo>
                  <a:lnTo>
                    <a:pt x="40" y="455"/>
                  </a:lnTo>
                  <a:lnTo>
                    <a:pt x="21" y="517"/>
                  </a:lnTo>
                  <a:lnTo>
                    <a:pt x="8" y="578"/>
                  </a:lnTo>
                  <a:lnTo>
                    <a:pt x="2" y="639"/>
                  </a:lnTo>
                  <a:lnTo>
                    <a:pt x="0" y="712"/>
                  </a:lnTo>
                  <a:lnTo>
                    <a:pt x="2" y="787"/>
                  </a:lnTo>
                  <a:lnTo>
                    <a:pt x="8" y="862"/>
                  </a:lnTo>
                  <a:lnTo>
                    <a:pt x="17" y="937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49"/>
            <p:cNvSpPr>
              <a:spLocks/>
            </p:cNvSpPr>
            <p:nvPr/>
          </p:nvSpPr>
          <p:spPr bwMode="ltGray">
            <a:xfrm>
              <a:off x="7175500" y="6382543"/>
              <a:ext cx="466725" cy="417513"/>
            </a:xfrm>
            <a:custGeom>
              <a:avLst/>
              <a:gdLst>
                <a:gd name="T0" fmla="*/ 587 w 587"/>
                <a:gd name="T1" fmla="*/ 485 h 525"/>
                <a:gd name="T2" fmla="*/ 558 w 587"/>
                <a:gd name="T3" fmla="*/ 483 h 525"/>
                <a:gd name="T4" fmla="*/ 531 w 587"/>
                <a:gd name="T5" fmla="*/ 477 h 525"/>
                <a:gd name="T6" fmla="*/ 506 w 587"/>
                <a:gd name="T7" fmla="*/ 469 h 525"/>
                <a:gd name="T8" fmla="*/ 485 w 587"/>
                <a:gd name="T9" fmla="*/ 460 h 525"/>
                <a:gd name="T10" fmla="*/ 468 w 587"/>
                <a:gd name="T11" fmla="*/ 450 h 525"/>
                <a:gd name="T12" fmla="*/ 451 w 587"/>
                <a:gd name="T13" fmla="*/ 437 h 525"/>
                <a:gd name="T14" fmla="*/ 435 w 587"/>
                <a:gd name="T15" fmla="*/ 423 h 525"/>
                <a:gd name="T16" fmla="*/ 424 w 587"/>
                <a:gd name="T17" fmla="*/ 408 h 525"/>
                <a:gd name="T18" fmla="*/ 412 w 587"/>
                <a:gd name="T19" fmla="*/ 391 h 525"/>
                <a:gd name="T20" fmla="*/ 405 w 587"/>
                <a:gd name="T21" fmla="*/ 374 h 525"/>
                <a:gd name="T22" fmla="*/ 399 w 587"/>
                <a:gd name="T23" fmla="*/ 354 h 525"/>
                <a:gd name="T24" fmla="*/ 395 w 587"/>
                <a:gd name="T25" fmla="*/ 333 h 525"/>
                <a:gd name="T26" fmla="*/ 395 w 587"/>
                <a:gd name="T27" fmla="*/ 297 h 525"/>
                <a:gd name="T28" fmla="*/ 397 w 587"/>
                <a:gd name="T29" fmla="*/ 262 h 525"/>
                <a:gd name="T30" fmla="*/ 401 w 587"/>
                <a:gd name="T31" fmla="*/ 228 h 525"/>
                <a:gd name="T32" fmla="*/ 401 w 587"/>
                <a:gd name="T33" fmla="*/ 193 h 525"/>
                <a:gd name="T34" fmla="*/ 397 w 587"/>
                <a:gd name="T35" fmla="*/ 166 h 525"/>
                <a:gd name="T36" fmla="*/ 391 w 587"/>
                <a:gd name="T37" fmla="*/ 140 h 525"/>
                <a:gd name="T38" fmla="*/ 382 w 587"/>
                <a:gd name="T39" fmla="*/ 113 h 525"/>
                <a:gd name="T40" fmla="*/ 368 w 587"/>
                <a:gd name="T41" fmla="*/ 90 h 525"/>
                <a:gd name="T42" fmla="*/ 353 w 587"/>
                <a:gd name="T43" fmla="*/ 67 h 525"/>
                <a:gd name="T44" fmla="*/ 334 w 587"/>
                <a:gd name="T45" fmla="*/ 48 h 525"/>
                <a:gd name="T46" fmla="*/ 313 w 587"/>
                <a:gd name="T47" fmla="*/ 30 h 525"/>
                <a:gd name="T48" fmla="*/ 288 w 587"/>
                <a:gd name="T49" fmla="*/ 19 h 525"/>
                <a:gd name="T50" fmla="*/ 263 w 587"/>
                <a:gd name="T51" fmla="*/ 9 h 525"/>
                <a:gd name="T52" fmla="*/ 236 w 587"/>
                <a:gd name="T53" fmla="*/ 3 h 525"/>
                <a:gd name="T54" fmla="*/ 211 w 587"/>
                <a:gd name="T55" fmla="*/ 0 h 525"/>
                <a:gd name="T56" fmla="*/ 184 w 587"/>
                <a:gd name="T57" fmla="*/ 2 h 525"/>
                <a:gd name="T58" fmla="*/ 159 w 587"/>
                <a:gd name="T59" fmla="*/ 5 h 525"/>
                <a:gd name="T60" fmla="*/ 136 w 587"/>
                <a:gd name="T61" fmla="*/ 13 h 525"/>
                <a:gd name="T62" fmla="*/ 113 w 587"/>
                <a:gd name="T63" fmla="*/ 23 h 525"/>
                <a:gd name="T64" fmla="*/ 92 w 587"/>
                <a:gd name="T65" fmla="*/ 36 h 525"/>
                <a:gd name="T66" fmla="*/ 71 w 587"/>
                <a:gd name="T67" fmla="*/ 49 h 525"/>
                <a:gd name="T68" fmla="*/ 53 w 587"/>
                <a:gd name="T69" fmla="*/ 67 h 525"/>
                <a:gd name="T70" fmla="*/ 38 w 587"/>
                <a:gd name="T71" fmla="*/ 86 h 525"/>
                <a:gd name="T72" fmla="*/ 25 w 587"/>
                <a:gd name="T73" fmla="*/ 107 h 525"/>
                <a:gd name="T74" fmla="*/ 13 w 587"/>
                <a:gd name="T75" fmla="*/ 130 h 525"/>
                <a:gd name="T76" fmla="*/ 5 w 587"/>
                <a:gd name="T77" fmla="*/ 155 h 525"/>
                <a:gd name="T78" fmla="*/ 2 w 587"/>
                <a:gd name="T79" fmla="*/ 180 h 525"/>
                <a:gd name="T80" fmla="*/ 0 w 587"/>
                <a:gd name="T81" fmla="*/ 207 h 525"/>
                <a:gd name="T82" fmla="*/ 2 w 587"/>
                <a:gd name="T83" fmla="*/ 245 h 525"/>
                <a:gd name="T84" fmla="*/ 11 w 587"/>
                <a:gd name="T85" fmla="*/ 282 h 525"/>
                <a:gd name="T86" fmla="*/ 23 w 587"/>
                <a:gd name="T87" fmla="*/ 316 h 525"/>
                <a:gd name="T88" fmla="*/ 40 w 587"/>
                <a:gd name="T89" fmla="*/ 349 h 525"/>
                <a:gd name="T90" fmla="*/ 61 w 587"/>
                <a:gd name="T91" fmla="*/ 377 h 525"/>
                <a:gd name="T92" fmla="*/ 86 w 587"/>
                <a:gd name="T93" fmla="*/ 404 h 525"/>
                <a:gd name="T94" fmla="*/ 113 w 587"/>
                <a:gd name="T95" fmla="*/ 429 h 525"/>
                <a:gd name="T96" fmla="*/ 142 w 587"/>
                <a:gd name="T97" fmla="*/ 452 h 525"/>
                <a:gd name="T98" fmla="*/ 174 w 587"/>
                <a:gd name="T99" fmla="*/ 471 h 525"/>
                <a:gd name="T100" fmla="*/ 209 w 587"/>
                <a:gd name="T101" fmla="*/ 487 h 525"/>
                <a:gd name="T102" fmla="*/ 243 w 587"/>
                <a:gd name="T103" fmla="*/ 502 h 525"/>
                <a:gd name="T104" fmla="*/ 280 w 587"/>
                <a:gd name="T105" fmla="*/ 512 h 525"/>
                <a:gd name="T106" fmla="*/ 315 w 587"/>
                <a:gd name="T107" fmla="*/ 519 h 525"/>
                <a:gd name="T108" fmla="*/ 351 w 587"/>
                <a:gd name="T109" fmla="*/ 523 h 525"/>
                <a:gd name="T110" fmla="*/ 387 w 587"/>
                <a:gd name="T111" fmla="*/ 525 h 525"/>
                <a:gd name="T112" fmla="*/ 422 w 587"/>
                <a:gd name="T113" fmla="*/ 523 h 525"/>
                <a:gd name="T114" fmla="*/ 462 w 587"/>
                <a:gd name="T115" fmla="*/ 517 h 525"/>
                <a:gd name="T116" fmla="*/ 505 w 587"/>
                <a:gd name="T117" fmla="*/ 508 h 525"/>
                <a:gd name="T118" fmla="*/ 545 w 587"/>
                <a:gd name="T119" fmla="*/ 498 h 525"/>
                <a:gd name="T120" fmla="*/ 587 w 587"/>
                <a:gd name="T121" fmla="*/ 48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7" h="525">
                  <a:moveTo>
                    <a:pt x="587" y="485"/>
                  </a:moveTo>
                  <a:lnTo>
                    <a:pt x="558" y="483"/>
                  </a:lnTo>
                  <a:lnTo>
                    <a:pt x="531" y="477"/>
                  </a:lnTo>
                  <a:lnTo>
                    <a:pt x="506" y="469"/>
                  </a:lnTo>
                  <a:lnTo>
                    <a:pt x="485" y="460"/>
                  </a:lnTo>
                  <a:lnTo>
                    <a:pt x="468" y="450"/>
                  </a:lnTo>
                  <a:lnTo>
                    <a:pt x="451" y="437"/>
                  </a:lnTo>
                  <a:lnTo>
                    <a:pt x="435" y="423"/>
                  </a:lnTo>
                  <a:lnTo>
                    <a:pt x="424" y="408"/>
                  </a:lnTo>
                  <a:lnTo>
                    <a:pt x="412" y="391"/>
                  </a:lnTo>
                  <a:lnTo>
                    <a:pt x="405" y="374"/>
                  </a:lnTo>
                  <a:lnTo>
                    <a:pt x="399" y="354"/>
                  </a:lnTo>
                  <a:lnTo>
                    <a:pt x="395" y="333"/>
                  </a:lnTo>
                  <a:lnTo>
                    <a:pt x="395" y="297"/>
                  </a:lnTo>
                  <a:lnTo>
                    <a:pt x="397" y="262"/>
                  </a:lnTo>
                  <a:lnTo>
                    <a:pt x="401" y="228"/>
                  </a:lnTo>
                  <a:lnTo>
                    <a:pt x="401" y="193"/>
                  </a:lnTo>
                  <a:lnTo>
                    <a:pt x="397" y="166"/>
                  </a:lnTo>
                  <a:lnTo>
                    <a:pt x="391" y="140"/>
                  </a:lnTo>
                  <a:lnTo>
                    <a:pt x="382" y="113"/>
                  </a:lnTo>
                  <a:lnTo>
                    <a:pt x="368" y="90"/>
                  </a:lnTo>
                  <a:lnTo>
                    <a:pt x="353" y="67"/>
                  </a:lnTo>
                  <a:lnTo>
                    <a:pt x="334" y="48"/>
                  </a:lnTo>
                  <a:lnTo>
                    <a:pt x="313" y="30"/>
                  </a:lnTo>
                  <a:lnTo>
                    <a:pt x="288" y="19"/>
                  </a:lnTo>
                  <a:lnTo>
                    <a:pt x="263" y="9"/>
                  </a:lnTo>
                  <a:lnTo>
                    <a:pt x="236" y="3"/>
                  </a:lnTo>
                  <a:lnTo>
                    <a:pt x="211" y="0"/>
                  </a:lnTo>
                  <a:lnTo>
                    <a:pt x="184" y="2"/>
                  </a:lnTo>
                  <a:lnTo>
                    <a:pt x="159" y="5"/>
                  </a:lnTo>
                  <a:lnTo>
                    <a:pt x="136" y="13"/>
                  </a:lnTo>
                  <a:lnTo>
                    <a:pt x="113" y="23"/>
                  </a:lnTo>
                  <a:lnTo>
                    <a:pt x="92" y="36"/>
                  </a:lnTo>
                  <a:lnTo>
                    <a:pt x="71" y="49"/>
                  </a:lnTo>
                  <a:lnTo>
                    <a:pt x="53" y="67"/>
                  </a:lnTo>
                  <a:lnTo>
                    <a:pt x="38" y="86"/>
                  </a:lnTo>
                  <a:lnTo>
                    <a:pt x="25" y="107"/>
                  </a:lnTo>
                  <a:lnTo>
                    <a:pt x="13" y="130"/>
                  </a:lnTo>
                  <a:lnTo>
                    <a:pt x="5" y="155"/>
                  </a:lnTo>
                  <a:lnTo>
                    <a:pt x="2" y="180"/>
                  </a:lnTo>
                  <a:lnTo>
                    <a:pt x="0" y="207"/>
                  </a:lnTo>
                  <a:lnTo>
                    <a:pt x="2" y="245"/>
                  </a:lnTo>
                  <a:lnTo>
                    <a:pt x="11" y="282"/>
                  </a:lnTo>
                  <a:lnTo>
                    <a:pt x="23" y="316"/>
                  </a:lnTo>
                  <a:lnTo>
                    <a:pt x="40" y="349"/>
                  </a:lnTo>
                  <a:lnTo>
                    <a:pt x="61" y="377"/>
                  </a:lnTo>
                  <a:lnTo>
                    <a:pt x="86" y="404"/>
                  </a:lnTo>
                  <a:lnTo>
                    <a:pt x="113" y="429"/>
                  </a:lnTo>
                  <a:lnTo>
                    <a:pt x="142" y="452"/>
                  </a:lnTo>
                  <a:lnTo>
                    <a:pt x="174" y="471"/>
                  </a:lnTo>
                  <a:lnTo>
                    <a:pt x="209" y="487"/>
                  </a:lnTo>
                  <a:lnTo>
                    <a:pt x="243" y="502"/>
                  </a:lnTo>
                  <a:lnTo>
                    <a:pt x="280" y="512"/>
                  </a:lnTo>
                  <a:lnTo>
                    <a:pt x="315" y="519"/>
                  </a:lnTo>
                  <a:lnTo>
                    <a:pt x="351" y="523"/>
                  </a:lnTo>
                  <a:lnTo>
                    <a:pt x="387" y="525"/>
                  </a:lnTo>
                  <a:lnTo>
                    <a:pt x="422" y="523"/>
                  </a:lnTo>
                  <a:lnTo>
                    <a:pt x="462" y="517"/>
                  </a:lnTo>
                  <a:lnTo>
                    <a:pt x="505" y="508"/>
                  </a:lnTo>
                  <a:lnTo>
                    <a:pt x="545" y="498"/>
                  </a:lnTo>
                  <a:lnTo>
                    <a:pt x="587" y="485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53"/>
            <p:cNvSpPr>
              <a:spLocks/>
            </p:cNvSpPr>
            <p:nvPr/>
          </p:nvSpPr>
          <p:spPr bwMode="ltGray">
            <a:xfrm>
              <a:off x="2695576" y="3684588"/>
              <a:ext cx="1190625" cy="823913"/>
            </a:xfrm>
            <a:custGeom>
              <a:avLst/>
              <a:gdLst>
                <a:gd name="T0" fmla="*/ 216 w 216"/>
                <a:gd name="T1" fmla="*/ 68 h 149"/>
                <a:gd name="T2" fmla="*/ 186 w 216"/>
                <a:gd name="T3" fmla="*/ 80 h 149"/>
                <a:gd name="T4" fmla="*/ 143 w 216"/>
                <a:gd name="T5" fmla="*/ 63 h 149"/>
                <a:gd name="T6" fmla="*/ 121 w 216"/>
                <a:gd name="T7" fmla="*/ 29 h 149"/>
                <a:gd name="T8" fmla="*/ 64 w 216"/>
                <a:gd name="T9" fmla="*/ 4 h 149"/>
                <a:gd name="T10" fmla="*/ 25 w 216"/>
                <a:gd name="T11" fmla="*/ 99 h 149"/>
                <a:gd name="T12" fmla="*/ 181 w 216"/>
                <a:gd name="T13" fmla="*/ 105 h 149"/>
                <a:gd name="T14" fmla="*/ 216 w 216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149">
                  <a:moveTo>
                    <a:pt x="216" y="68"/>
                  </a:moveTo>
                  <a:cubicBezTo>
                    <a:pt x="207" y="76"/>
                    <a:pt x="194" y="79"/>
                    <a:pt x="186" y="80"/>
                  </a:cubicBezTo>
                  <a:cubicBezTo>
                    <a:pt x="170" y="82"/>
                    <a:pt x="153" y="76"/>
                    <a:pt x="143" y="63"/>
                  </a:cubicBezTo>
                  <a:cubicBezTo>
                    <a:pt x="134" y="53"/>
                    <a:pt x="130" y="39"/>
                    <a:pt x="121" y="29"/>
                  </a:cubicBezTo>
                  <a:cubicBezTo>
                    <a:pt x="108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9"/>
                  </a:cubicBezTo>
                  <a:cubicBezTo>
                    <a:pt x="60" y="149"/>
                    <a:pt x="140" y="141"/>
                    <a:pt x="181" y="105"/>
                  </a:cubicBezTo>
                  <a:cubicBezTo>
                    <a:pt x="194" y="95"/>
                    <a:pt x="206" y="82"/>
                    <a:pt x="216" y="68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154"/>
            <p:cNvSpPr>
              <a:spLocks/>
            </p:cNvSpPr>
            <p:nvPr/>
          </p:nvSpPr>
          <p:spPr bwMode="ltGray">
            <a:xfrm>
              <a:off x="3489326" y="2474913"/>
              <a:ext cx="2373313" cy="1939925"/>
            </a:xfrm>
            <a:custGeom>
              <a:avLst/>
              <a:gdLst>
                <a:gd name="T0" fmla="*/ 358 w 431"/>
                <a:gd name="T1" fmla="*/ 266 h 351"/>
                <a:gd name="T2" fmla="*/ 313 w 431"/>
                <a:gd name="T3" fmla="*/ 130 h 351"/>
                <a:gd name="T4" fmla="*/ 340 w 431"/>
                <a:gd name="T5" fmla="*/ 18 h 351"/>
                <a:gd name="T6" fmla="*/ 300 w 431"/>
                <a:gd name="T7" fmla="*/ 2 h 351"/>
                <a:gd name="T8" fmla="*/ 244 w 431"/>
                <a:gd name="T9" fmla="*/ 37 h 351"/>
                <a:gd name="T10" fmla="*/ 189 w 431"/>
                <a:gd name="T11" fmla="*/ 113 h 351"/>
                <a:gd name="T12" fmla="*/ 140 w 431"/>
                <a:gd name="T13" fmla="*/ 38 h 351"/>
                <a:gd name="T14" fmla="*/ 95 w 431"/>
                <a:gd name="T15" fmla="*/ 3 h 351"/>
                <a:gd name="T16" fmla="*/ 42 w 431"/>
                <a:gd name="T17" fmla="*/ 20 h 351"/>
                <a:gd name="T18" fmla="*/ 62 w 431"/>
                <a:gd name="T19" fmla="*/ 127 h 351"/>
                <a:gd name="T20" fmla="*/ 0 w 431"/>
                <a:gd name="T21" fmla="*/ 243 h 351"/>
                <a:gd name="T22" fmla="*/ 99 w 431"/>
                <a:gd name="T23" fmla="*/ 231 h 351"/>
                <a:gd name="T24" fmla="*/ 119 w 431"/>
                <a:gd name="T25" fmla="*/ 124 h 351"/>
                <a:gd name="T26" fmla="*/ 184 w 431"/>
                <a:gd name="T27" fmla="*/ 224 h 351"/>
                <a:gd name="T28" fmla="*/ 258 w 431"/>
                <a:gd name="T29" fmla="*/ 124 h 351"/>
                <a:gd name="T30" fmla="*/ 360 w 431"/>
                <a:gd name="T31" fmla="*/ 351 h 351"/>
                <a:gd name="T32" fmla="*/ 431 w 431"/>
                <a:gd name="T33" fmla="*/ 303 h 351"/>
                <a:gd name="T34" fmla="*/ 358 w 431"/>
                <a:gd name="T35" fmla="*/ 26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1" h="351">
                  <a:moveTo>
                    <a:pt x="358" y="266"/>
                  </a:moveTo>
                  <a:cubicBezTo>
                    <a:pt x="325" y="230"/>
                    <a:pt x="315" y="170"/>
                    <a:pt x="313" y="130"/>
                  </a:cubicBezTo>
                  <a:cubicBezTo>
                    <a:pt x="311" y="95"/>
                    <a:pt x="313" y="35"/>
                    <a:pt x="340" y="18"/>
                  </a:cubicBezTo>
                  <a:cubicBezTo>
                    <a:pt x="331" y="7"/>
                    <a:pt x="313" y="2"/>
                    <a:pt x="300" y="2"/>
                  </a:cubicBezTo>
                  <a:cubicBezTo>
                    <a:pt x="269" y="2"/>
                    <a:pt x="254" y="22"/>
                    <a:pt x="244" y="37"/>
                  </a:cubicBezTo>
                  <a:cubicBezTo>
                    <a:pt x="240" y="42"/>
                    <a:pt x="189" y="113"/>
                    <a:pt x="189" y="113"/>
                  </a:cubicBezTo>
                  <a:cubicBezTo>
                    <a:pt x="189" y="113"/>
                    <a:pt x="145" y="46"/>
                    <a:pt x="140" y="38"/>
                  </a:cubicBezTo>
                  <a:cubicBezTo>
                    <a:pt x="133" y="27"/>
                    <a:pt x="119" y="6"/>
                    <a:pt x="95" y="3"/>
                  </a:cubicBezTo>
                  <a:cubicBezTo>
                    <a:pt x="84" y="1"/>
                    <a:pt x="57" y="0"/>
                    <a:pt x="42" y="20"/>
                  </a:cubicBezTo>
                  <a:cubicBezTo>
                    <a:pt x="68" y="40"/>
                    <a:pt x="67" y="92"/>
                    <a:pt x="62" y="127"/>
                  </a:cubicBezTo>
                  <a:cubicBezTo>
                    <a:pt x="45" y="234"/>
                    <a:pt x="0" y="243"/>
                    <a:pt x="0" y="243"/>
                  </a:cubicBezTo>
                  <a:cubicBezTo>
                    <a:pt x="23" y="306"/>
                    <a:pt x="83" y="281"/>
                    <a:pt x="99" y="231"/>
                  </a:cubicBezTo>
                  <a:cubicBezTo>
                    <a:pt x="110" y="199"/>
                    <a:pt x="117" y="158"/>
                    <a:pt x="119" y="124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84" y="224"/>
                    <a:pt x="258" y="124"/>
                    <a:pt x="258" y="124"/>
                  </a:cubicBezTo>
                  <a:cubicBezTo>
                    <a:pt x="246" y="301"/>
                    <a:pt x="307" y="351"/>
                    <a:pt x="360" y="351"/>
                  </a:cubicBezTo>
                  <a:cubicBezTo>
                    <a:pt x="413" y="351"/>
                    <a:pt x="431" y="303"/>
                    <a:pt x="431" y="303"/>
                  </a:cubicBezTo>
                  <a:cubicBezTo>
                    <a:pt x="402" y="301"/>
                    <a:pt x="377" y="286"/>
                    <a:pt x="358" y="266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158"/>
            <p:cNvSpPr>
              <a:spLocks noEditPoints="1"/>
            </p:cNvSpPr>
            <p:nvPr/>
          </p:nvSpPr>
          <p:spPr bwMode="ltGray">
            <a:xfrm>
              <a:off x="1357313" y="2214563"/>
              <a:ext cx="2073275" cy="1295400"/>
            </a:xfrm>
            <a:custGeom>
              <a:avLst/>
              <a:gdLst>
                <a:gd name="T0" fmla="*/ 283 w 297"/>
                <a:gd name="T1" fmla="*/ 32 h 186"/>
                <a:gd name="T2" fmla="*/ 249 w 297"/>
                <a:gd name="T3" fmla="*/ 17 h 186"/>
                <a:gd name="T4" fmla="*/ 230 w 297"/>
                <a:gd name="T5" fmla="*/ 21 h 186"/>
                <a:gd name="T6" fmla="*/ 230 w 297"/>
                <a:gd name="T7" fmla="*/ 0 h 186"/>
                <a:gd name="T8" fmla="*/ 3 w 297"/>
                <a:gd name="T9" fmla="*/ 0 h 186"/>
                <a:gd name="T10" fmla="*/ 9 w 297"/>
                <a:gd name="T11" fmla="*/ 122 h 186"/>
                <a:gd name="T12" fmla="*/ 104 w 297"/>
                <a:gd name="T13" fmla="*/ 186 h 186"/>
                <a:gd name="T14" fmla="*/ 104 w 297"/>
                <a:gd name="T15" fmla="*/ 186 h 186"/>
                <a:gd name="T16" fmla="*/ 128 w 297"/>
                <a:gd name="T17" fmla="*/ 186 h 186"/>
                <a:gd name="T18" fmla="*/ 128 w 297"/>
                <a:gd name="T19" fmla="*/ 186 h 186"/>
                <a:gd name="T20" fmla="*/ 221 w 297"/>
                <a:gd name="T21" fmla="*/ 128 h 186"/>
                <a:gd name="T22" fmla="*/ 227 w 297"/>
                <a:gd name="T23" fmla="*/ 129 h 186"/>
                <a:gd name="T24" fmla="*/ 297 w 297"/>
                <a:gd name="T25" fmla="*/ 66 h 186"/>
                <a:gd name="T26" fmla="*/ 283 w 297"/>
                <a:gd name="T27" fmla="*/ 32 h 186"/>
                <a:gd name="T28" fmla="*/ 227 w 297"/>
                <a:gd name="T29" fmla="*/ 105 h 186"/>
                <a:gd name="T30" fmla="*/ 230 w 297"/>
                <a:gd name="T31" fmla="*/ 49 h 186"/>
                <a:gd name="T32" fmla="*/ 238 w 297"/>
                <a:gd name="T33" fmla="*/ 43 h 186"/>
                <a:gd name="T34" fmla="*/ 274 w 297"/>
                <a:gd name="T35" fmla="*/ 66 h 186"/>
                <a:gd name="T36" fmla="*/ 227 w 297"/>
                <a:gd name="T37" fmla="*/ 10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186">
                  <a:moveTo>
                    <a:pt x="283" y="32"/>
                  </a:moveTo>
                  <a:cubicBezTo>
                    <a:pt x="274" y="22"/>
                    <a:pt x="261" y="17"/>
                    <a:pt x="249" y="17"/>
                  </a:cubicBezTo>
                  <a:cubicBezTo>
                    <a:pt x="242" y="17"/>
                    <a:pt x="236" y="18"/>
                    <a:pt x="230" y="21"/>
                  </a:cubicBezTo>
                  <a:cubicBezTo>
                    <a:pt x="230" y="11"/>
                    <a:pt x="230" y="4"/>
                    <a:pt x="23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99"/>
                    <a:pt x="9" y="122"/>
                  </a:cubicBezTo>
                  <a:cubicBezTo>
                    <a:pt x="26" y="167"/>
                    <a:pt x="57" y="185"/>
                    <a:pt x="104" y="186"/>
                  </a:cubicBezTo>
                  <a:cubicBezTo>
                    <a:pt x="104" y="186"/>
                    <a:pt x="104" y="186"/>
                    <a:pt x="104" y="186"/>
                  </a:cubicBezTo>
                  <a:cubicBezTo>
                    <a:pt x="105" y="186"/>
                    <a:pt x="128" y="186"/>
                    <a:pt x="128" y="186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73" y="185"/>
                    <a:pt x="203" y="169"/>
                    <a:pt x="221" y="128"/>
                  </a:cubicBezTo>
                  <a:cubicBezTo>
                    <a:pt x="223" y="128"/>
                    <a:pt x="225" y="129"/>
                    <a:pt x="227" y="129"/>
                  </a:cubicBezTo>
                  <a:cubicBezTo>
                    <a:pt x="261" y="129"/>
                    <a:pt x="297" y="104"/>
                    <a:pt x="297" y="66"/>
                  </a:cubicBezTo>
                  <a:cubicBezTo>
                    <a:pt x="297" y="53"/>
                    <a:pt x="292" y="41"/>
                    <a:pt x="283" y="32"/>
                  </a:cubicBezTo>
                  <a:close/>
                  <a:moveTo>
                    <a:pt x="227" y="105"/>
                  </a:moveTo>
                  <a:cubicBezTo>
                    <a:pt x="229" y="90"/>
                    <a:pt x="230" y="69"/>
                    <a:pt x="230" y="49"/>
                  </a:cubicBezTo>
                  <a:cubicBezTo>
                    <a:pt x="232" y="47"/>
                    <a:pt x="235" y="44"/>
                    <a:pt x="238" y="43"/>
                  </a:cubicBezTo>
                  <a:cubicBezTo>
                    <a:pt x="255" y="35"/>
                    <a:pt x="274" y="48"/>
                    <a:pt x="274" y="66"/>
                  </a:cubicBezTo>
                  <a:cubicBezTo>
                    <a:pt x="274" y="90"/>
                    <a:pt x="249" y="105"/>
                    <a:pt x="227" y="105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159"/>
            <p:cNvSpPr>
              <a:spLocks/>
            </p:cNvSpPr>
            <p:nvPr/>
          </p:nvSpPr>
          <p:spPr bwMode="ltGray">
            <a:xfrm>
              <a:off x="2117725" y="1260475"/>
              <a:ext cx="865188" cy="800100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160"/>
            <p:cNvSpPr>
              <a:spLocks/>
            </p:cNvSpPr>
            <p:nvPr/>
          </p:nvSpPr>
          <p:spPr bwMode="ltGray">
            <a:xfrm>
              <a:off x="1538288" y="1636713"/>
              <a:ext cx="488950" cy="473075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164"/>
            <p:cNvSpPr>
              <a:spLocks/>
            </p:cNvSpPr>
            <p:nvPr/>
          </p:nvSpPr>
          <p:spPr bwMode="ltGray">
            <a:xfrm>
              <a:off x="5718175" y="2124075"/>
              <a:ext cx="1584325" cy="566738"/>
            </a:xfrm>
            <a:custGeom>
              <a:avLst/>
              <a:gdLst>
                <a:gd name="T0" fmla="*/ 133 w 267"/>
                <a:gd name="T1" fmla="*/ 0 h 95"/>
                <a:gd name="T2" fmla="*/ 0 w 267"/>
                <a:gd name="T3" fmla="*/ 32 h 95"/>
                <a:gd name="T4" fmla="*/ 0 w 267"/>
                <a:gd name="T5" fmla="*/ 59 h 95"/>
                <a:gd name="T6" fmla="*/ 0 w 267"/>
                <a:gd name="T7" fmla="*/ 59 h 95"/>
                <a:gd name="T8" fmla="*/ 0 w 267"/>
                <a:gd name="T9" fmla="*/ 63 h 95"/>
                <a:gd name="T10" fmla="*/ 23 w 267"/>
                <a:gd name="T11" fmla="*/ 74 h 95"/>
                <a:gd name="T12" fmla="*/ 23 w 267"/>
                <a:gd name="T13" fmla="*/ 48 h 95"/>
                <a:gd name="T14" fmla="*/ 56 w 267"/>
                <a:gd name="T15" fmla="*/ 48 h 95"/>
                <a:gd name="T16" fmla="*/ 56 w 267"/>
                <a:gd name="T17" fmla="*/ 86 h 95"/>
                <a:gd name="T18" fmla="*/ 70 w 267"/>
                <a:gd name="T19" fmla="*/ 89 h 95"/>
                <a:gd name="T20" fmla="*/ 70 w 267"/>
                <a:gd name="T21" fmla="*/ 48 h 95"/>
                <a:gd name="T22" fmla="*/ 103 w 267"/>
                <a:gd name="T23" fmla="*/ 48 h 95"/>
                <a:gd name="T24" fmla="*/ 103 w 267"/>
                <a:gd name="T25" fmla="*/ 94 h 95"/>
                <a:gd name="T26" fmla="*/ 117 w 267"/>
                <a:gd name="T27" fmla="*/ 95 h 95"/>
                <a:gd name="T28" fmla="*/ 117 w 267"/>
                <a:gd name="T29" fmla="*/ 48 h 95"/>
                <a:gd name="T30" fmla="*/ 150 w 267"/>
                <a:gd name="T31" fmla="*/ 48 h 95"/>
                <a:gd name="T32" fmla="*/ 150 w 267"/>
                <a:gd name="T33" fmla="*/ 95 h 95"/>
                <a:gd name="T34" fmla="*/ 164 w 267"/>
                <a:gd name="T35" fmla="*/ 94 h 95"/>
                <a:gd name="T36" fmla="*/ 164 w 267"/>
                <a:gd name="T37" fmla="*/ 48 h 95"/>
                <a:gd name="T38" fmla="*/ 197 w 267"/>
                <a:gd name="T39" fmla="*/ 48 h 95"/>
                <a:gd name="T40" fmla="*/ 197 w 267"/>
                <a:gd name="T41" fmla="*/ 89 h 95"/>
                <a:gd name="T42" fmla="*/ 211 w 267"/>
                <a:gd name="T43" fmla="*/ 85 h 95"/>
                <a:gd name="T44" fmla="*/ 211 w 267"/>
                <a:gd name="T45" fmla="*/ 48 h 95"/>
                <a:gd name="T46" fmla="*/ 244 w 267"/>
                <a:gd name="T47" fmla="*/ 48 h 95"/>
                <a:gd name="T48" fmla="*/ 244 w 267"/>
                <a:gd name="T49" fmla="*/ 74 h 95"/>
                <a:gd name="T50" fmla="*/ 267 w 267"/>
                <a:gd name="T51" fmla="*/ 63 h 95"/>
                <a:gd name="T52" fmla="*/ 267 w 267"/>
                <a:gd name="T53" fmla="*/ 59 h 95"/>
                <a:gd name="T54" fmla="*/ 267 w 267"/>
                <a:gd name="T55" fmla="*/ 59 h 95"/>
                <a:gd name="T56" fmla="*/ 267 w 267"/>
                <a:gd name="T57" fmla="*/ 33 h 95"/>
                <a:gd name="T58" fmla="*/ 133 w 267"/>
                <a:gd name="T5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7" h="95">
                  <a:moveTo>
                    <a:pt x="133" y="0"/>
                  </a:moveTo>
                  <a:cubicBezTo>
                    <a:pt x="85" y="0"/>
                    <a:pt x="42" y="11"/>
                    <a:pt x="0" y="3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7" y="67"/>
                    <a:pt x="15" y="71"/>
                    <a:pt x="23" y="74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61" y="87"/>
                    <a:pt x="65" y="88"/>
                    <a:pt x="70" y="89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8" y="94"/>
                    <a:pt x="113" y="95"/>
                    <a:pt x="117" y="95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5" y="95"/>
                    <a:pt x="160" y="95"/>
                    <a:pt x="164" y="9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202" y="87"/>
                    <a:pt x="207" y="86"/>
                    <a:pt x="211" y="85"/>
                  </a:cubicBezTo>
                  <a:cubicBezTo>
                    <a:pt x="211" y="48"/>
                    <a:pt x="211" y="48"/>
                    <a:pt x="211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52" y="70"/>
                    <a:pt x="259" y="67"/>
                    <a:pt x="267" y="63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33"/>
                    <a:pt x="267" y="33"/>
                    <a:pt x="267" y="33"/>
                  </a:cubicBezTo>
                  <a:cubicBezTo>
                    <a:pt x="232" y="11"/>
                    <a:pt x="182" y="0"/>
                    <a:pt x="133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165"/>
            <p:cNvSpPr>
              <a:spLocks noEditPoints="1"/>
            </p:cNvSpPr>
            <p:nvPr/>
          </p:nvSpPr>
          <p:spPr bwMode="ltGray">
            <a:xfrm>
              <a:off x="5718175" y="2584450"/>
              <a:ext cx="1584325" cy="542925"/>
            </a:xfrm>
            <a:custGeom>
              <a:avLst/>
              <a:gdLst>
                <a:gd name="T0" fmla="*/ 127 w 267"/>
                <a:gd name="T1" fmla="*/ 32 h 91"/>
                <a:gd name="T2" fmla="*/ 0 w 267"/>
                <a:gd name="T3" fmla="*/ 0 h 91"/>
                <a:gd name="T4" fmla="*/ 0 w 267"/>
                <a:gd name="T5" fmla="*/ 91 h 91"/>
                <a:gd name="T6" fmla="*/ 267 w 267"/>
                <a:gd name="T7" fmla="*/ 91 h 91"/>
                <a:gd name="T8" fmla="*/ 267 w 267"/>
                <a:gd name="T9" fmla="*/ 0 h 91"/>
                <a:gd name="T10" fmla="*/ 127 w 267"/>
                <a:gd name="T11" fmla="*/ 32 h 91"/>
                <a:gd name="T12" fmla="*/ 134 w 267"/>
                <a:gd name="T13" fmla="*/ 68 h 91"/>
                <a:gd name="T14" fmla="*/ 112 w 267"/>
                <a:gd name="T15" fmla="*/ 69 h 91"/>
                <a:gd name="T16" fmla="*/ 134 w 267"/>
                <a:gd name="T17" fmla="*/ 50 h 91"/>
                <a:gd name="T18" fmla="*/ 155 w 267"/>
                <a:gd name="T19" fmla="*/ 69 h 91"/>
                <a:gd name="T20" fmla="*/ 134 w 267"/>
                <a:gd name="T21" fmla="*/ 6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91">
                  <a:moveTo>
                    <a:pt x="127" y="32"/>
                  </a:moveTo>
                  <a:cubicBezTo>
                    <a:pt x="79" y="32"/>
                    <a:pt x="36" y="21"/>
                    <a:pt x="0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67" y="91"/>
                    <a:pt x="267" y="91"/>
                    <a:pt x="267" y="91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24" y="20"/>
                    <a:pt x="175" y="32"/>
                    <a:pt x="127" y="32"/>
                  </a:cubicBezTo>
                  <a:close/>
                  <a:moveTo>
                    <a:pt x="134" y="68"/>
                  </a:moveTo>
                  <a:cubicBezTo>
                    <a:pt x="126" y="68"/>
                    <a:pt x="119" y="68"/>
                    <a:pt x="112" y="69"/>
                  </a:cubicBezTo>
                  <a:cubicBezTo>
                    <a:pt x="113" y="58"/>
                    <a:pt x="122" y="50"/>
                    <a:pt x="134" y="50"/>
                  </a:cubicBezTo>
                  <a:cubicBezTo>
                    <a:pt x="145" y="50"/>
                    <a:pt x="154" y="58"/>
                    <a:pt x="155" y="69"/>
                  </a:cubicBezTo>
                  <a:cubicBezTo>
                    <a:pt x="148" y="68"/>
                    <a:pt x="141" y="68"/>
                    <a:pt x="134" y="68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69"/>
            <p:cNvSpPr>
              <a:spLocks noEditPoints="1"/>
            </p:cNvSpPr>
            <p:nvPr/>
          </p:nvSpPr>
          <p:spPr bwMode="ltGray">
            <a:xfrm>
              <a:off x="7427913" y="3140075"/>
              <a:ext cx="1549400" cy="969963"/>
            </a:xfrm>
            <a:custGeom>
              <a:avLst/>
              <a:gdLst>
                <a:gd name="T0" fmla="*/ 283 w 297"/>
                <a:gd name="T1" fmla="*/ 32 h 186"/>
                <a:gd name="T2" fmla="*/ 249 w 297"/>
                <a:gd name="T3" fmla="*/ 17 h 186"/>
                <a:gd name="T4" fmla="*/ 230 w 297"/>
                <a:gd name="T5" fmla="*/ 21 h 186"/>
                <a:gd name="T6" fmla="*/ 230 w 297"/>
                <a:gd name="T7" fmla="*/ 0 h 186"/>
                <a:gd name="T8" fmla="*/ 3 w 297"/>
                <a:gd name="T9" fmla="*/ 0 h 186"/>
                <a:gd name="T10" fmla="*/ 9 w 297"/>
                <a:gd name="T11" fmla="*/ 122 h 186"/>
                <a:gd name="T12" fmla="*/ 104 w 297"/>
                <a:gd name="T13" fmla="*/ 186 h 186"/>
                <a:gd name="T14" fmla="*/ 104 w 297"/>
                <a:gd name="T15" fmla="*/ 186 h 186"/>
                <a:gd name="T16" fmla="*/ 128 w 297"/>
                <a:gd name="T17" fmla="*/ 186 h 186"/>
                <a:gd name="T18" fmla="*/ 128 w 297"/>
                <a:gd name="T19" fmla="*/ 186 h 186"/>
                <a:gd name="T20" fmla="*/ 221 w 297"/>
                <a:gd name="T21" fmla="*/ 128 h 186"/>
                <a:gd name="T22" fmla="*/ 227 w 297"/>
                <a:gd name="T23" fmla="*/ 129 h 186"/>
                <a:gd name="T24" fmla="*/ 297 w 297"/>
                <a:gd name="T25" fmla="*/ 66 h 186"/>
                <a:gd name="T26" fmla="*/ 283 w 297"/>
                <a:gd name="T27" fmla="*/ 32 h 186"/>
                <a:gd name="T28" fmla="*/ 227 w 297"/>
                <a:gd name="T29" fmla="*/ 105 h 186"/>
                <a:gd name="T30" fmla="*/ 230 w 297"/>
                <a:gd name="T31" fmla="*/ 49 h 186"/>
                <a:gd name="T32" fmla="*/ 238 w 297"/>
                <a:gd name="T33" fmla="*/ 43 h 186"/>
                <a:gd name="T34" fmla="*/ 274 w 297"/>
                <a:gd name="T35" fmla="*/ 66 h 186"/>
                <a:gd name="T36" fmla="*/ 227 w 297"/>
                <a:gd name="T37" fmla="*/ 10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186">
                  <a:moveTo>
                    <a:pt x="283" y="32"/>
                  </a:moveTo>
                  <a:cubicBezTo>
                    <a:pt x="274" y="22"/>
                    <a:pt x="261" y="17"/>
                    <a:pt x="249" y="17"/>
                  </a:cubicBezTo>
                  <a:cubicBezTo>
                    <a:pt x="242" y="17"/>
                    <a:pt x="236" y="18"/>
                    <a:pt x="230" y="21"/>
                  </a:cubicBezTo>
                  <a:cubicBezTo>
                    <a:pt x="230" y="11"/>
                    <a:pt x="230" y="4"/>
                    <a:pt x="23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99"/>
                    <a:pt x="9" y="122"/>
                  </a:cubicBezTo>
                  <a:cubicBezTo>
                    <a:pt x="26" y="167"/>
                    <a:pt x="57" y="185"/>
                    <a:pt x="104" y="186"/>
                  </a:cubicBezTo>
                  <a:cubicBezTo>
                    <a:pt x="104" y="186"/>
                    <a:pt x="104" y="186"/>
                    <a:pt x="104" y="186"/>
                  </a:cubicBezTo>
                  <a:cubicBezTo>
                    <a:pt x="105" y="186"/>
                    <a:pt x="128" y="186"/>
                    <a:pt x="128" y="186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73" y="185"/>
                    <a:pt x="203" y="169"/>
                    <a:pt x="221" y="128"/>
                  </a:cubicBezTo>
                  <a:cubicBezTo>
                    <a:pt x="223" y="128"/>
                    <a:pt x="225" y="129"/>
                    <a:pt x="227" y="129"/>
                  </a:cubicBezTo>
                  <a:cubicBezTo>
                    <a:pt x="261" y="129"/>
                    <a:pt x="297" y="104"/>
                    <a:pt x="297" y="66"/>
                  </a:cubicBezTo>
                  <a:cubicBezTo>
                    <a:pt x="297" y="53"/>
                    <a:pt x="292" y="41"/>
                    <a:pt x="283" y="32"/>
                  </a:cubicBezTo>
                  <a:close/>
                  <a:moveTo>
                    <a:pt x="227" y="105"/>
                  </a:moveTo>
                  <a:cubicBezTo>
                    <a:pt x="229" y="90"/>
                    <a:pt x="230" y="69"/>
                    <a:pt x="230" y="49"/>
                  </a:cubicBezTo>
                  <a:cubicBezTo>
                    <a:pt x="232" y="47"/>
                    <a:pt x="235" y="44"/>
                    <a:pt x="238" y="43"/>
                  </a:cubicBezTo>
                  <a:cubicBezTo>
                    <a:pt x="255" y="35"/>
                    <a:pt x="274" y="48"/>
                    <a:pt x="274" y="66"/>
                  </a:cubicBezTo>
                  <a:cubicBezTo>
                    <a:pt x="274" y="90"/>
                    <a:pt x="249" y="105"/>
                    <a:pt x="227" y="105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170"/>
            <p:cNvSpPr>
              <a:spLocks/>
            </p:cNvSpPr>
            <p:nvPr/>
          </p:nvSpPr>
          <p:spPr bwMode="ltGray">
            <a:xfrm>
              <a:off x="7997825" y="2425700"/>
              <a:ext cx="646113" cy="600075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171"/>
            <p:cNvSpPr>
              <a:spLocks/>
            </p:cNvSpPr>
            <p:nvPr/>
          </p:nvSpPr>
          <p:spPr bwMode="ltGray">
            <a:xfrm>
              <a:off x="7564438" y="2708275"/>
              <a:ext cx="365125" cy="354013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175"/>
            <p:cNvSpPr>
              <a:spLocks/>
            </p:cNvSpPr>
            <p:nvPr/>
          </p:nvSpPr>
          <p:spPr bwMode="ltGray">
            <a:xfrm>
              <a:off x="1827213" y="5610225"/>
              <a:ext cx="1590675" cy="569913"/>
            </a:xfrm>
            <a:custGeom>
              <a:avLst/>
              <a:gdLst>
                <a:gd name="T0" fmla="*/ 133 w 267"/>
                <a:gd name="T1" fmla="*/ 0 h 95"/>
                <a:gd name="T2" fmla="*/ 0 w 267"/>
                <a:gd name="T3" fmla="*/ 32 h 95"/>
                <a:gd name="T4" fmla="*/ 0 w 267"/>
                <a:gd name="T5" fmla="*/ 59 h 95"/>
                <a:gd name="T6" fmla="*/ 0 w 267"/>
                <a:gd name="T7" fmla="*/ 59 h 95"/>
                <a:gd name="T8" fmla="*/ 0 w 267"/>
                <a:gd name="T9" fmla="*/ 63 h 95"/>
                <a:gd name="T10" fmla="*/ 23 w 267"/>
                <a:gd name="T11" fmla="*/ 74 h 95"/>
                <a:gd name="T12" fmla="*/ 23 w 267"/>
                <a:gd name="T13" fmla="*/ 48 h 95"/>
                <a:gd name="T14" fmla="*/ 56 w 267"/>
                <a:gd name="T15" fmla="*/ 48 h 95"/>
                <a:gd name="T16" fmla="*/ 56 w 267"/>
                <a:gd name="T17" fmla="*/ 86 h 95"/>
                <a:gd name="T18" fmla="*/ 70 w 267"/>
                <a:gd name="T19" fmla="*/ 89 h 95"/>
                <a:gd name="T20" fmla="*/ 70 w 267"/>
                <a:gd name="T21" fmla="*/ 48 h 95"/>
                <a:gd name="T22" fmla="*/ 103 w 267"/>
                <a:gd name="T23" fmla="*/ 48 h 95"/>
                <a:gd name="T24" fmla="*/ 103 w 267"/>
                <a:gd name="T25" fmla="*/ 94 h 95"/>
                <a:gd name="T26" fmla="*/ 117 w 267"/>
                <a:gd name="T27" fmla="*/ 95 h 95"/>
                <a:gd name="T28" fmla="*/ 117 w 267"/>
                <a:gd name="T29" fmla="*/ 48 h 95"/>
                <a:gd name="T30" fmla="*/ 150 w 267"/>
                <a:gd name="T31" fmla="*/ 48 h 95"/>
                <a:gd name="T32" fmla="*/ 150 w 267"/>
                <a:gd name="T33" fmla="*/ 95 h 95"/>
                <a:gd name="T34" fmla="*/ 164 w 267"/>
                <a:gd name="T35" fmla="*/ 94 h 95"/>
                <a:gd name="T36" fmla="*/ 164 w 267"/>
                <a:gd name="T37" fmla="*/ 48 h 95"/>
                <a:gd name="T38" fmla="*/ 197 w 267"/>
                <a:gd name="T39" fmla="*/ 48 h 95"/>
                <a:gd name="T40" fmla="*/ 197 w 267"/>
                <a:gd name="T41" fmla="*/ 89 h 95"/>
                <a:gd name="T42" fmla="*/ 211 w 267"/>
                <a:gd name="T43" fmla="*/ 85 h 95"/>
                <a:gd name="T44" fmla="*/ 211 w 267"/>
                <a:gd name="T45" fmla="*/ 48 h 95"/>
                <a:gd name="T46" fmla="*/ 244 w 267"/>
                <a:gd name="T47" fmla="*/ 48 h 95"/>
                <a:gd name="T48" fmla="*/ 244 w 267"/>
                <a:gd name="T49" fmla="*/ 74 h 95"/>
                <a:gd name="T50" fmla="*/ 267 w 267"/>
                <a:gd name="T51" fmla="*/ 63 h 95"/>
                <a:gd name="T52" fmla="*/ 267 w 267"/>
                <a:gd name="T53" fmla="*/ 59 h 95"/>
                <a:gd name="T54" fmla="*/ 267 w 267"/>
                <a:gd name="T55" fmla="*/ 59 h 95"/>
                <a:gd name="T56" fmla="*/ 267 w 267"/>
                <a:gd name="T57" fmla="*/ 33 h 95"/>
                <a:gd name="T58" fmla="*/ 133 w 267"/>
                <a:gd name="T5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7" h="95">
                  <a:moveTo>
                    <a:pt x="133" y="0"/>
                  </a:moveTo>
                  <a:cubicBezTo>
                    <a:pt x="85" y="0"/>
                    <a:pt x="42" y="11"/>
                    <a:pt x="0" y="3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7" y="67"/>
                    <a:pt x="15" y="71"/>
                    <a:pt x="23" y="74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61" y="87"/>
                    <a:pt x="65" y="88"/>
                    <a:pt x="70" y="89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8" y="94"/>
                    <a:pt x="113" y="95"/>
                    <a:pt x="117" y="95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5" y="95"/>
                    <a:pt x="160" y="95"/>
                    <a:pt x="164" y="9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202" y="87"/>
                    <a:pt x="207" y="86"/>
                    <a:pt x="211" y="85"/>
                  </a:cubicBezTo>
                  <a:cubicBezTo>
                    <a:pt x="211" y="48"/>
                    <a:pt x="211" y="48"/>
                    <a:pt x="211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52" y="70"/>
                    <a:pt x="259" y="67"/>
                    <a:pt x="267" y="63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33"/>
                    <a:pt x="267" y="33"/>
                    <a:pt x="267" y="33"/>
                  </a:cubicBezTo>
                  <a:cubicBezTo>
                    <a:pt x="232" y="11"/>
                    <a:pt x="182" y="0"/>
                    <a:pt x="133" y="0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176"/>
            <p:cNvSpPr>
              <a:spLocks noEditPoints="1"/>
            </p:cNvSpPr>
            <p:nvPr/>
          </p:nvSpPr>
          <p:spPr bwMode="ltGray">
            <a:xfrm>
              <a:off x="1827213" y="6072188"/>
              <a:ext cx="1590675" cy="544513"/>
            </a:xfrm>
            <a:custGeom>
              <a:avLst/>
              <a:gdLst>
                <a:gd name="T0" fmla="*/ 127 w 267"/>
                <a:gd name="T1" fmla="*/ 32 h 91"/>
                <a:gd name="T2" fmla="*/ 0 w 267"/>
                <a:gd name="T3" fmla="*/ 0 h 91"/>
                <a:gd name="T4" fmla="*/ 0 w 267"/>
                <a:gd name="T5" fmla="*/ 91 h 91"/>
                <a:gd name="T6" fmla="*/ 267 w 267"/>
                <a:gd name="T7" fmla="*/ 91 h 91"/>
                <a:gd name="T8" fmla="*/ 267 w 267"/>
                <a:gd name="T9" fmla="*/ 0 h 91"/>
                <a:gd name="T10" fmla="*/ 127 w 267"/>
                <a:gd name="T11" fmla="*/ 32 h 91"/>
                <a:gd name="T12" fmla="*/ 134 w 267"/>
                <a:gd name="T13" fmla="*/ 68 h 91"/>
                <a:gd name="T14" fmla="*/ 112 w 267"/>
                <a:gd name="T15" fmla="*/ 69 h 91"/>
                <a:gd name="T16" fmla="*/ 134 w 267"/>
                <a:gd name="T17" fmla="*/ 50 h 91"/>
                <a:gd name="T18" fmla="*/ 155 w 267"/>
                <a:gd name="T19" fmla="*/ 69 h 91"/>
                <a:gd name="T20" fmla="*/ 134 w 267"/>
                <a:gd name="T21" fmla="*/ 6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91">
                  <a:moveTo>
                    <a:pt x="127" y="32"/>
                  </a:moveTo>
                  <a:cubicBezTo>
                    <a:pt x="79" y="32"/>
                    <a:pt x="36" y="21"/>
                    <a:pt x="0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67" y="91"/>
                    <a:pt x="267" y="91"/>
                    <a:pt x="267" y="91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24" y="20"/>
                    <a:pt x="175" y="32"/>
                    <a:pt x="127" y="32"/>
                  </a:cubicBezTo>
                  <a:close/>
                  <a:moveTo>
                    <a:pt x="134" y="68"/>
                  </a:moveTo>
                  <a:cubicBezTo>
                    <a:pt x="126" y="68"/>
                    <a:pt x="119" y="68"/>
                    <a:pt x="112" y="69"/>
                  </a:cubicBezTo>
                  <a:cubicBezTo>
                    <a:pt x="113" y="58"/>
                    <a:pt x="122" y="50"/>
                    <a:pt x="134" y="50"/>
                  </a:cubicBezTo>
                  <a:cubicBezTo>
                    <a:pt x="145" y="50"/>
                    <a:pt x="154" y="58"/>
                    <a:pt x="155" y="69"/>
                  </a:cubicBezTo>
                  <a:cubicBezTo>
                    <a:pt x="148" y="68"/>
                    <a:pt x="141" y="68"/>
                    <a:pt x="134" y="68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180"/>
            <p:cNvSpPr>
              <a:spLocks/>
            </p:cNvSpPr>
            <p:nvPr/>
          </p:nvSpPr>
          <p:spPr bwMode="ltGray">
            <a:xfrm>
              <a:off x="2127251" y="4776788"/>
              <a:ext cx="222250" cy="238125"/>
            </a:xfrm>
            <a:custGeom>
              <a:avLst/>
              <a:gdLst>
                <a:gd name="T0" fmla="*/ 42 w 42"/>
                <a:gd name="T1" fmla="*/ 43 h 44"/>
                <a:gd name="T2" fmla="*/ 35 w 42"/>
                <a:gd name="T3" fmla="*/ 40 h 44"/>
                <a:gd name="T4" fmla="*/ 30 w 42"/>
                <a:gd name="T5" fmla="*/ 30 h 44"/>
                <a:gd name="T6" fmla="*/ 32 w 42"/>
                <a:gd name="T7" fmla="*/ 20 h 44"/>
                <a:gd name="T8" fmla="*/ 26 w 42"/>
                <a:gd name="T9" fmla="*/ 6 h 44"/>
                <a:gd name="T10" fmla="*/ 3 w 42"/>
                <a:gd name="T11" fmla="*/ 16 h 44"/>
                <a:gd name="T12" fmla="*/ 29 w 42"/>
                <a:gd name="T13" fmla="*/ 44 h 44"/>
                <a:gd name="T14" fmla="*/ 42 w 42"/>
                <a:gd name="T1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42" y="43"/>
                  </a:moveTo>
                  <a:cubicBezTo>
                    <a:pt x="39" y="43"/>
                    <a:pt x="36" y="41"/>
                    <a:pt x="35" y="40"/>
                  </a:cubicBezTo>
                  <a:cubicBezTo>
                    <a:pt x="31" y="38"/>
                    <a:pt x="29" y="34"/>
                    <a:pt x="30" y="30"/>
                  </a:cubicBezTo>
                  <a:cubicBezTo>
                    <a:pt x="30" y="26"/>
                    <a:pt x="31" y="23"/>
                    <a:pt x="32" y="20"/>
                  </a:cubicBezTo>
                  <a:cubicBezTo>
                    <a:pt x="32" y="14"/>
                    <a:pt x="30" y="9"/>
                    <a:pt x="26" y="6"/>
                  </a:cubicBezTo>
                  <a:cubicBezTo>
                    <a:pt x="16" y="0"/>
                    <a:pt x="4" y="5"/>
                    <a:pt x="3" y="16"/>
                  </a:cubicBezTo>
                  <a:cubicBezTo>
                    <a:pt x="0" y="31"/>
                    <a:pt x="16" y="43"/>
                    <a:pt x="29" y="44"/>
                  </a:cubicBezTo>
                  <a:cubicBezTo>
                    <a:pt x="33" y="44"/>
                    <a:pt x="38" y="44"/>
                    <a:pt x="42" y="43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181"/>
            <p:cNvSpPr>
              <a:spLocks/>
            </p:cNvSpPr>
            <p:nvPr/>
          </p:nvSpPr>
          <p:spPr bwMode="ltGray">
            <a:xfrm>
              <a:off x="2127251" y="4999038"/>
              <a:ext cx="222250" cy="236538"/>
            </a:xfrm>
            <a:custGeom>
              <a:avLst/>
              <a:gdLst>
                <a:gd name="T0" fmla="*/ 42 w 42"/>
                <a:gd name="T1" fmla="*/ 1 h 44"/>
                <a:gd name="T2" fmla="*/ 35 w 42"/>
                <a:gd name="T3" fmla="*/ 4 h 44"/>
                <a:gd name="T4" fmla="*/ 30 w 42"/>
                <a:gd name="T5" fmla="*/ 14 h 44"/>
                <a:gd name="T6" fmla="*/ 31 w 42"/>
                <a:gd name="T7" fmla="*/ 24 h 44"/>
                <a:gd name="T8" fmla="*/ 25 w 42"/>
                <a:gd name="T9" fmla="*/ 38 h 44"/>
                <a:gd name="T10" fmla="*/ 2 w 42"/>
                <a:gd name="T11" fmla="*/ 28 h 44"/>
                <a:gd name="T12" fmla="*/ 29 w 42"/>
                <a:gd name="T13" fmla="*/ 1 h 44"/>
                <a:gd name="T14" fmla="*/ 42 w 42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42" y="1"/>
                  </a:moveTo>
                  <a:cubicBezTo>
                    <a:pt x="39" y="1"/>
                    <a:pt x="36" y="3"/>
                    <a:pt x="35" y="4"/>
                  </a:cubicBezTo>
                  <a:cubicBezTo>
                    <a:pt x="31" y="7"/>
                    <a:pt x="29" y="10"/>
                    <a:pt x="30" y="14"/>
                  </a:cubicBezTo>
                  <a:cubicBezTo>
                    <a:pt x="30" y="18"/>
                    <a:pt x="31" y="21"/>
                    <a:pt x="31" y="24"/>
                  </a:cubicBezTo>
                  <a:cubicBezTo>
                    <a:pt x="32" y="30"/>
                    <a:pt x="30" y="35"/>
                    <a:pt x="25" y="38"/>
                  </a:cubicBezTo>
                  <a:cubicBezTo>
                    <a:pt x="16" y="44"/>
                    <a:pt x="4" y="39"/>
                    <a:pt x="2" y="28"/>
                  </a:cubicBezTo>
                  <a:cubicBezTo>
                    <a:pt x="0" y="13"/>
                    <a:pt x="16" y="1"/>
                    <a:pt x="29" y="1"/>
                  </a:cubicBezTo>
                  <a:cubicBezTo>
                    <a:pt x="33" y="0"/>
                    <a:pt x="38" y="1"/>
                    <a:pt x="42" y="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182"/>
            <p:cNvSpPr>
              <a:spLocks/>
            </p:cNvSpPr>
            <p:nvPr/>
          </p:nvSpPr>
          <p:spPr bwMode="ltGray">
            <a:xfrm>
              <a:off x="3335338" y="4772025"/>
              <a:ext cx="222250" cy="238125"/>
            </a:xfrm>
            <a:custGeom>
              <a:avLst/>
              <a:gdLst>
                <a:gd name="T0" fmla="*/ 0 w 42"/>
                <a:gd name="T1" fmla="*/ 43 h 44"/>
                <a:gd name="T2" fmla="*/ 8 w 42"/>
                <a:gd name="T3" fmla="*/ 40 h 44"/>
                <a:gd name="T4" fmla="*/ 13 w 42"/>
                <a:gd name="T5" fmla="*/ 30 h 44"/>
                <a:gd name="T6" fmla="*/ 11 w 42"/>
                <a:gd name="T7" fmla="*/ 20 h 44"/>
                <a:gd name="T8" fmla="*/ 17 w 42"/>
                <a:gd name="T9" fmla="*/ 6 h 44"/>
                <a:gd name="T10" fmla="*/ 40 w 42"/>
                <a:gd name="T11" fmla="*/ 16 h 44"/>
                <a:gd name="T12" fmla="*/ 13 w 42"/>
                <a:gd name="T13" fmla="*/ 44 h 44"/>
                <a:gd name="T14" fmla="*/ 0 w 42"/>
                <a:gd name="T1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0" y="43"/>
                  </a:moveTo>
                  <a:cubicBezTo>
                    <a:pt x="3" y="43"/>
                    <a:pt x="6" y="41"/>
                    <a:pt x="8" y="40"/>
                  </a:cubicBezTo>
                  <a:cubicBezTo>
                    <a:pt x="11" y="37"/>
                    <a:pt x="13" y="34"/>
                    <a:pt x="13" y="30"/>
                  </a:cubicBezTo>
                  <a:cubicBezTo>
                    <a:pt x="12" y="26"/>
                    <a:pt x="11" y="23"/>
                    <a:pt x="11" y="20"/>
                  </a:cubicBezTo>
                  <a:cubicBezTo>
                    <a:pt x="10" y="14"/>
                    <a:pt x="12" y="9"/>
                    <a:pt x="17" y="6"/>
                  </a:cubicBezTo>
                  <a:cubicBezTo>
                    <a:pt x="26" y="0"/>
                    <a:pt x="38" y="5"/>
                    <a:pt x="40" y="16"/>
                  </a:cubicBezTo>
                  <a:cubicBezTo>
                    <a:pt x="42" y="31"/>
                    <a:pt x="26" y="43"/>
                    <a:pt x="13" y="44"/>
                  </a:cubicBezTo>
                  <a:cubicBezTo>
                    <a:pt x="9" y="44"/>
                    <a:pt x="5" y="44"/>
                    <a:pt x="0" y="43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183"/>
            <p:cNvSpPr>
              <a:spLocks/>
            </p:cNvSpPr>
            <p:nvPr/>
          </p:nvSpPr>
          <p:spPr bwMode="ltGray">
            <a:xfrm>
              <a:off x="3335338" y="4992688"/>
              <a:ext cx="222250" cy="238125"/>
            </a:xfrm>
            <a:custGeom>
              <a:avLst/>
              <a:gdLst>
                <a:gd name="T0" fmla="*/ 0 w 42"/>
                <a:gd name="T1" fmla="*/ 1 h 44"/>
                <a:gd name="T2" fmla="*/ 8 w 42"/>
                <a:gd name="T3" fmla="*/ 4 h 44"/>
                <a:gd name="T4" fmla="*/ 13 w 42"/>
                <a:gd name="T5" fmla="*/ 14 h 44"/>
                <a:gd name="T6" fmla="*/ 10 w 42"/>
                <a:gd name="T7" fmla="*/ 24 h 44"/>
                <a:gd name="T8" fmla="*/ 17 w 42"/>
                <a:gd name="T9" fmla="*/ 38 h 44"/>
                <a:gd name="T10" fmla="*/ 40 w 42"/>
                <a:gd name="T11" fmla="*/ 28 h 44"/>
                <a:gd name="T12" fmla="*/ 13 w 42"/>
                <a:gd name="T13" fmla="*/ 0 h 44"/>
                <a:gd name="T14" fmla="*/ 0 w 42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0" y="1"/>
                  </a:moveTo>
                  <a:cubicBezTo>
                    <a:pt x="3" y="1"/>
                    <a:pt x="6" y="3"/>
                    <a:pt x="8" y="4"/>
                  </a:cubicBezTo>
                  <a:cubicBezTo>
                    <a:pt x="11" y="7"/>
                    <a:pt x="13" y="10"/>
                    <a:pt x="13" y="14"/>
                  </a:cubicBezTo>
                  <a:cubicBezTo>
                    <a:pt x="12" y="18"/>
                    <a:pt x="11" y="21"/>
                    <a:pt x="10" y="24"/>
                  </a:cubicBezTo>
                  <a:cubicBezTo>
                    <a:pt x="10" y="30"/>
                    <a:pt x="12" y="35"/>
                    <a:pt x="17" y="38"/>
                  </a:cubicBezTo>
                  <a:cubicBezTo>
                    <a:pt x="26" y="44"/>
                    <a:pt x="38" y="39"/>
                    <a:pt x="40" y="28"/>
                  </a:cubicBezTo>
                  <a:cubicBezTo>
                    <a:pt x="42" y="13"/>
                    <a:pt x="26" y="1"/>
                    <a:pt x="13" y="0"/>
                  </a:cubicBezTo>
                  <a:cubicBezTo>
                    <a:pt x="9" y="0"/>
                    <a:pt x="5" y="0"/>
                    <a:pt x="0" y="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Freeform 184"/>
            <p:cNvSpPr>
              <a:spLocks/>
            </p:cNvSpPr>
            <p:nvPr/>
          </p:nvSpPr>
          <p:spPr bwMode="ltGray">
            <a:xfrm>
              <a:off x="2355850" y="4652963"/>
              <a:ext cx="823912" cy="330200"/>
            </a:xfrm>
            <a:custGeom>
              <a:avLst/>
              <a:gdLst>
                <a:gd name="T0" fmla="*/ 44 w 155"/>
                <a:gd name="T1" fmla="*/ 55 h 61"/>
                <a:gd name="T2" fmla="*/ 66 w 155"/>
                <a:gd name="T3" fmla="*/ 41 h 61"/>
                <a:gd name="T4" fmla="*/ 88 w 155"/>
                <a:gd name="T5" fmla="*/ 27 h 61"/>
                <a:gd name="T6" fmla="*/ 128 w 155"/>
                <a:gd name="T7" fmla="*/ 18 h 61"/>
                <a:gd name="T8" fmla="*/ 155 w 155"/>
                <a:gd name="T9" fmla="*/ 23 h 61"/>
                <a:gd name="T10" fmla="*/ 92 w 155"/>
                <a:gd name="T11" fmla="*/ 0 h 61"/>
                <a:gd name="T12" fmla="*/ 0 w 155"/>
                <a:gd name="T13" fmla="*/ 55 h 61"/>
                <a:gd name="T14" fmla="*/ 44 w 155"/>
                <a:gd name="T15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61">
                  <a:moveTo>
                    <a:pt x="44" y="55"/>
                  </a:moveTo>
                  <a:cubicBezTo>
                    <a:pt x="52" y="51"/>
                    <a:pt x="59" y="46"/>
                    <a:pt x="66" y="41"/>
                  </a:cubicBezTo>
                  <a:cubicBezTo>
                    <a:pt x="73" y="36"/>
                    <a:pt x="80" y="31"/>
                    <a:pt x="88" y="27"/>
                  </a:cubicBezTo>
                  <a:cubicBezTo>
                    <a:pt x="101" y="21"/>
                    <a:pt x="114" y="18"/>
                    <a:pt x="128" y="18"/>
                  </a:cubicBezTo>
                  <a:cubicBezTo>
                    <a:pt x="137" y="18"/>
                    <a:pt x="147" y="19"/>
                    <a:pt x="155" y="23"/>
                  </a:cubicBezTo>
                  <a:cubicBezTo>
                    <a:pt x="140" y="11"/>
                    <a:pt x="119" y="0"/>
                    <a:pt x="92" y="0"/>
                  </a:cubicBezTo>
                  <a:cubicBezTo>
                    <a:pt x="38" y="0"/>
                    <a:pt x="8" y="41"/>
                    <a:pt x="0" y="55"/>
                  </a:cubicBezTo>
                  <a:cubicBezTo>
                    <a:pt x="14" y="61"/>
                    <a:pt x="30" y="61"/>
                    <a:pt x="44" y="55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Freeform 185"/>
            <p:cNvSpPr>
              <a:spLocks/>
            </p:cNvSpPr>
            <p:nvPr/>
          </p:nvSpPr>
          <p:spPr bwMode="ltGray">
            <a:xfrm>
              <a:off x="2339975" y="4803775"/>
              <a:ext cx="1004887" cy="523875"/>
            </a:xfrm>
            <a:custGeom>
              <a:avLst/>
              <a:gdLst>
                <a:gd name="T0" fmla="*/ 169 w 189"/>
                <a:gd name="T1" fmla="*/ 12 h 97"/>
                <a:gd name="T2" fmla="*/ 131 w 189"/>
                <a:gd name="T3" fmla="*/ 0 h 97"/>
                <a:gd name="T4" fmla="*/ 94 w 189"/>
                <a:gd name="T5" fmla="*/ 8 h 97"/>
                <a:gd name="T6" fmla="*/ 73 w 189"/>
                <a:gd name="T7" fmla="*/ 22 h 97"/>
                <a:gd name="T8" fmla="*/ 50 w 189"/>
                <a:gd name="T9" fmla="*/ 36 h 97"/>
                <a:gd name="T10" fmla="*/ 0 w 189"/>
                <a:gd name="T11" fmla="*/ 37 h 97"/>
                <a:gd name="T12" fmla="*/ 95 w 189"/>
                <a:gd name="T13" fmla="*/ 97 h 97"/>
                <a:gd name="T14" fmla="*/ 189 w 189"/>
                <a:gd name="T15" fmla="*/ 37 h 97"/>
                <a:gd name="T16" fmla="*/ 178 w 189"/>
                <a:gd name="T17" fmla="*/ 19 h 97"/>
                <a:gd name="T18" fmla="*/ 169 w 189"/>
                <a:gd name="T19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97">
                  <a:moveTo>
                    <a:pt x="169" y="12"/>
                  </a:moveTo>
                  <a:cubicBezTo>
                    <a:pt x="158" y="4"/>
                    <a:pt x="145" y="0"/>
                    <a:pt x="131" y="0"/>
                  </a:cubicBezTo>
                  <a:cubicBezTo>
                    <a:pt x="118" y="0"/>
                    <a:pt x="105" y="3"/>
                    <a:pt x="94" y="8"/>
                  </a:cubicBezTo>
                  <a:cubicBezTo>
                    <a:pt x="86" y="12"/>
                    <a:pt x="80" y="17"/>
                    <a:pt x="73" y="22"/>
                  </a:cubicBezTo>
                  <a:cubicBezTo>
                    <a:pt x="66" y="27"/>
                    <a:pt x="58" y="32"/>
                    <a:pt x="50" y="36"/>
                  </a:cubicBezTo>
                  <a:cubicBezTo>
                    <a:pt x="34" y="43"/>
                    <a:pt x="16" y="43"/>
                    <a:pt x="0" y="37"/>
                  </a:cubicBezTo>
                  <a:cubicBezTo>
                    <a:pt x="1" y="38"/>
                    <a:pt x="30" y="97"/>
                    <a:pt x="95" y="97"/>
                  </a:cubicBezTo>
                  <a:cubicBezTo>
                    <a:pt x="160" y="97"/>
                    <a:pt x="189" y="37"/>
                    <a:pt x="189" y="37"/>
                  </a:cubicBezTo>
                  <a:cubicBezTo>
                    <a:pt x="189" y="37"/>
                    <a:pt x="186" y="29"/>
                    <a:pt x="178" y="19"/>
                  </a:cubicBezTo>
                  <a:cubicBezTo>
                    <a:pt x="176" y="17"/>
                    <a:pt x="173" y="14"/>
                    <a:pt x="169" y="12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Freeform 189"/>
            <p:cNvSpPr>
              <a:spLocks/>
            </p:cNvSpPr>
            <p:nvPr/>
          </p:nvSpPr>
          <p:spPr bwMode="ltGray">
            <a:xfrm>
              <a:off x="3335338" y="1330325"/>
              <a:ext cx="330200" cy="358775"/>
            </a:xfrm>
            <a:custGeom>
              <a:avLst/>
              <a:gdLst>
                <a:gd name="T0" fmla="*/ 42 w 42"/>
                <a:gd name="T1" fmla="*/ 44 h 45"/>
                <a:gd name="T2" fmla="*/ 34 w 42"/>
                <a:gd name="T3" fmla="*/ 41 h 45"/>
                <a:gd name="T4" fmla="*/ 29 w 42"/>
                <a:gd name="T5" fmla="*/ 30 h 45"/>
                <a:gd name="T6" fmla="*/ 31 w 42"/>
                <a:gd name="T7" fmla="*/ 20 h 45"/>
                <a:gd name="T8" fmla="*/ 25 w 42"/>
                <a:gd name="T9" fmla="*/ 6 h 45"/>
                <a:gd name="T10" fmla="*/ 2 w 42"/>
                <a:gd name="T11" fmla="*/ 17 h 45"/>
                <a:gd name="T12" fmla="*/ 29 w 42"/>
                <a:gd name="T13" fmla="*/ 45 h 45"/>
                <a:gd name="T14" fmla="*/ 42 w 42"/>
                <a:gd name="T15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42" y="44"/>
                  </a:moveTo>
                  <a:cubicBezTo>
                    <a:pt x="39" y="44"/>
                    <a:pt x="36" y="42"/>
                    <a:pt x="34" y="41"/>
                  </a:cubicBezTo>
                  <a:cubicBezTo>
                    <a:pt x="31" y="38"/>
                    <a:pt x="29" y="35"/>
                    <a:pt x="29" y="30"/>
                  </a:cubicBezTo>
                  <a:cubicBezTo>
                    <a:pt x="30" y="27"/>
                    <a:pt x="31" y="24"/>
                    <a:pt x="31" y="20"/>
                  </a:cubicBezTo>
                  <a:cubicBezTo>
                    <a:pt x="32" y="15"/>
                    <a:pt x="30" y="9"/>
                    <a:pt x="25" y="6"/>
                  </a:cubicBezTo>
                  <a:cubicBezTo>
                    <a:pt x="16" y="0"/>
                    <a:pt x="4" y="6"/>
                    <a:pt x="2" y="17"/>
                  </a:cubicBezTo>
                  <a:cubicBezTo>
                    <a:pt x="0" y="32"/>
                    <a:pt x="16" y="44"/>
                    <a:pt x="29" y="45"/>
                  </a:cubicBezTo>
                  <a:cubicBezTo>
                    <a:pt x="33" y="45"/>
                    <a:pt x="37" y="45"/>
                    <a:pt x="42" y="44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190"/>
            <p:cNvSpPr>
              <a:spLocks/>
            </p:cNvSpPr>
            <p:nvPr/>
          </p:nvSpPr>
          <p:spPr bwMode="ltGray">
            <a:xfrm>
              <a:off x="3335338" y="1665288"/>
              <a:ext cx="330200" cy="358775"/>
            </a:xfrm>
            <a:custGeom>
              <a:avLst/>
              <a:gdLst>
                <a:gd name="T0" fmla="*/ 42 w 42"/>
                <a:gd name="T1" fmla="*/ 1 h 45"/>
                <a:gd name="T2" fmla="*/ 34 w 42"/>
                <a:gd name="T3" fmla="*/ 4 h 45"/>
                <a:gd name="T4" fmla="*/ 29 w 42"/>
                <a:gd name="T5" fmla="*/ 15 h 45"/>
                <a:gd name="T6" fmla="*/ 31 w 42"/>
                <a:gd name="T7" fmla="*/ 25 h 45"/>
                <a:gd name="T8" fmla="*/ 25 w 42"/>
                <a:gd name="T9" fmla="*/ 39 h 45"/>
                <a:gd name="T10" fmla="*/ 2 w 42"/>
                <a:gd name="T11" fmla="*/ 28 h 45"/>
                <a:gd name="T12" fmla="*/ 29 w 42"/>
                <a:gd name="T13" fmla="*/ 0 h 45"/>
                <a:gd name="T14" fmla="*/ 42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42" y="1"/>
                  </a:moveTo>
                  <a:cubicBezTo>
                    <a:pt x="39" y="1"/>
                    <a:pt x="36" y="3"/>
                    <a:pt x="34" y="4"/>
                  </a:cubicBezTo>
                  <a:cubicBezTo>
                    <a:pt x="31" y="7"/>
                    <a:pt x="29" y="11"/>
                    <a:pt x="29" y="15"/>
                  </a:cubicBezTo>
                  <a:cubicBezTo>
                    <a:pt x="29" y="18"/>
                    <a:pt x="31" y="21"/>
                    <a:pt x="31" y="25"/>
                  </a:cubicBezTo>
                  <a:cubicBezTo>
                    <a:pt x="32" y="30"/>
                    <a:pt x="30" y="36"/>
                    <a:pt x="25" y="39"/>
                  </a:cubicBezTo>
                  <a:cubicBezTo>
                    <a:pt x="16" y="45"/>
                    <a:pt x="3" y="39"/>
                    <a:pt x="2" y="28"/>
                  </a:cubicBezTo>
                  <a:cubicBezTo>
                    <a:pt x="0" y="13"/>
                    <a:pt x="16" y="1"/>
                    <a:pt x="29" y="0"/>
                  </a:cubicBezTo>
                  <a:cubicBezTo>
                    <a:pt x="33" y="0"/>
                    <a:pt x="37" y="0"/>
                    <a:pt x="42" y="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191"/>
            <p:cNvSpPr>
              <a:spLocks/>
            </p:cNvSpPr>
            <p:nvPr/>
          </p:nvSpPr>
          <p:spPr bwMode="ltGray">
            <a:xfrm>
              <a:off x="5145088" y="1322388"/>
              <a:ext cx="330200" cy="358775"/>
            </a:xfrm>
            <a:custGeom>
              <a:avLst/>
              <a:gdLst>
                <a:gd name="T0" fmla="*/ 0 w 42"/>
                <a:gd name="T1" fmla="*/ 44 h 45"/>
                <a:gd name="T2" fmla="*/ 7 w 42"/>
                <a:gd name="T3" fmla="*/ 41 h 45"/>
                <a:gd name="T4" fmla="*/ 12 w 42"/>
                <a:gd name="T5" fmla="*/ 30 h 45"/>
                <a:gd name="T6" fmla="*/ 10 w 42"/>
                <a:gd name="T7" fmla="*/ 20 h 45"/>
                <a:gd name="T8" fmla="*/ 16 w 42"/>
                <a:gd name="T9" fmla="*/ 6 h 45"/>
                <a:gd name="T10" fmla="*/ 39 w 42"/>
                <a:gd name="T11" fmla="*/ 17 h 45"/>
                <a:gd name="T12" fmla="*/ 12 w 42"/>
                <a:gd name="T13" fmla="*/ 44 h 45"/>
                <a:gd name="T14" fmla="*/ 0 w 42"/>
                <a:gd name="T15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44"/>
                  </a:moveTo>
                  <a:cubicBezTo>
                    <a:pt x="2" y="44"/>
                    <a:pt x="5" y="42"/>
                    <a:pt x="7" y="41"/>
                  </a:cubicBezTo>
                  <a:cubicBezTo>
                    <a:pt x="10" y="38"/>
                    <a:pt x="12" y="35"/>
                    <a:pt x="12" y="30"/>
                  </a:cubicBezTo>
                  <a:cubicBezTo>
                    <a:pt x="12" y="27"/>
                    <a:pt x="10" y="24"/>
                    <a:pt x="10" y="20"/>
                  </a:cubicBezTo>
                  <a:cubicBezTo>
                    <a:pt x="10" y="15"/>
                    <a:pt x="12" y="9"/>
                    <a:pt x="16" y="6"/>
                  </a:cubicBezTo>
                  <a:cubicBezTo>
                    <a:pt x="26" y="0"/>
                    <a:pt x="38" y="6"/>
                    <a:pt x="39" y="17"/>
                  </a:cubicBezTo>
                  <a:cubicBezTo>
                    <a:pt x="42" y="32"/>
                    <a:pt x="26" y="44"/>
                    <a:pt x="12" y="44"/>
                  </a:cubicBezTo>
                  <a:cubicBezTo>
                    <a:pt x="8" y="45"/>
                    <a:pt x="4" y="44"/>
                    <a:pt x="0" y="44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192"/>
            <p:cNvSpPr>
              <a:spLocks/>
            </p:cNvSpPr>
            <p:nvPr/>
          </p:nvSpPr>
          <p:spPr bwMode="ltGray">
            <a:xfrm>
              <a:off x="5145088" y="1657350"/>
              <a:ext cx="330200" cy="358775"/>
            </a:xfrm>
            <a:custGeom>
              <a:avLst/>
              <a:gdLst>
                <a:gd name="T0" fmla="*/ 0 w 42"/>
                <a:gd name="T1" fmla="*/ 1 h 45"/>
                <a:gd name="T2" fmla="*/ 7 w 42"/>
                <a:gd name="T3" fmla="*/ 4 h 45"/>
                <a:gd name="T4" fmla="*/ 12 w 42"/>
                <a:gd name="T5" fmla="*/ 15 h 45"/>
                <a:gd name="T6" fmla="*/ 10 w 42"/>
                <a:gd name="T7" fmla="*/ 25 h 45"/>
                <a:gd name="T8" fmla="*/ 16 w 42"/>
                <a:gd name="T9" fmla="*/ 39 h 45"/>
                <a:gd name="T10" fmla="*/ 39 w 42"/>
                <a:gd name="T11" fmla="*/ 28 h 45"/>
                <a:gd name="T12" fmla="*/ 12 w 42"/>
                <a:gd name="T13" fmla="*/ 0 h 45"/>
                <a:gd name="T14" fmla="*/ 0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1"/>
                  </a:moveTo>
                  <a:cubicBezTo>
                    <a:pt x="2" y="1"/>
                    <a:pt x="5" y="3"/>
                    <a:pt x="7" y="4"/>
                  </a:cubicBezTo>
                  <a:cubicBezTo>
                    <a:pt x="10" y="7"/>
                    <a:pt x="12" y="10"/>
                    <a:pt x="12" y="15"/>
                  </a:cubicBezTo>
                  <a:cubicBezTo>
                    <a:pt x="12" y="18"/>
                    <a:pt x="10" y="21"/>
                    <a:pt x="10" y="25"/>
                  </a:cubicBezTo>
                  <a:cubicBezTo>
                    <a:pt x="9" y="30"/>
                    <a:pt x="11" y="36"/>
                    <a:pt x="16" y="39"/>
                  </a:cubicBezTo>
                  <a:cubicBezTo>
                    <a:pt x="25" y="45"/>
                    <a:pt x="38" y="39"/>
                    <a:pt x="39" y="28"/>
                  </a:cubicBezTo>
                  <a:cubicBezTo>
                    <a:pt x="42" y="13"/>
                    <a:pt x="26" y="1"/>
                    <a:pt x="12" y="0"/>
                  </a:cubicBezTo>
                  <a:cubicBezTo>
                    <a:pt x="8" y="0"/>
                    <a:pt x="4" y="0"/>
                    <a:pt x="0" y="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Freeform 193"/>
            <p:cNvSpPr>
              <a:spLocks/>
            </p:cNvSpPr>
            <p:nvPr/>
          </p:nvSpPr>
          <p:spPr bwMode="ltGray">
            <a:xfrm>
              <a:off x="3673475" y="1147763"/>
              <a:ext cx="1235075" cy="493713"/>
            </a:xfrm>
            <a:custGeom>
              <a:avLst/>
              <a:gdLst>
                <a:gd name="T0" fmla="*/ 45 w 157"/>
                <a:gd name="T1" fmla="*/ 56 h 62"/>
                <a:gd name="T2" fmla="*/ 67 w 157"/>
                <a:gd name="T3" fmla="*/ 42 h 62"/>
                <a:gd name="T4" fmla="*/ 89 w 157"/>
                <a:gd name="T5" fmla="*/ 28 h 62"/>
                <a:gd name="T6" fmla="*/ 129 w 157"/>
                <a:gd name="T7" fmla="*/ 18 h 62"/>
                <a:gd name="T8" fmla="*/ 157 w 157"/>
                <a:gd name="T9" fmla="*/ 23 h 62"/>
                <a:gd name="T10" fmla="*/ 93 w 157"/>
                <a:gd name="T11" fmla="*/ 0 h 62"/>
                <a:gd name="T12" fmla="*/ 0 w 157"/>
                <a:gd name="T13" fmla="*/ 56 h 62"/>
                <a:gd name="T14" fmla="*/ 45 w 157"/>
                <a:gd name="T15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62">
                  <a:moveTo>
                    <a:pt x="45" y="56"/>
                  </a:moveTo>
                  <a:cubicBezTo>
                    <a:pt x="53" y="52"/>
                    <a:pt x="60" y="47"/>
                    <a:pt x="67" y="42"/>
                  </a:cubicBezTo>
                  <a:cubicBezTo>
                    <a:pt x="74" y="37"/>
                    <a:pt x="81" y="31"/>
                    <a:pt x="89" y="28"/>
                  </a:cubicBezTo>
                  <a:cubicBezTo>
                    <a:pt x="102" y="21"/>
                    <a:pt x="116" y="18"/>
                    <a:pt x="129" y="18"/>
                  </a:cubicBezTo>
                  <a:cubicBezTo>
                    <a:pt x="139" y="18"/>
                    <a:pt x="148" y="20"/>
                    <a:pt x="157" y="23"/>
                  </a:cubicBezTo>
                  <a:cubicBezTo>
                    <a:pt x="142" y="11"/>
                    <a:pt x="120" y="0"/>
                    <a:pt x="93" y="0"/>
                  </a:cubicBezTo>
                  <a:cubicBezTo>
                    <a:pt x="38" y="0"/>
                    <a:pt x="8" y="41"/>
                    <a:pt x="0" y="56"/>
                  </a:cubicBezTo>
                  <a:cubicBezTo>
                    <a:pt x="14" y="62"/>
                    <a:pt x="31" y="62"/>
                    <a:pt x="45" y="56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Freeform 194"/>
            <p:cNvSpPr>
              <a:spLocks/>
            </p:cNvSpPr>
            <p:nvPr/>
          </p:nvSpPr>
          <p:spPr bwMode="ltGray">
            <a:xfrm>
              <a:off x="3649663" y="1370013"/>
              <a:ext cx="1511300" cy="788988"/>
            </a:xfrm>
            <a:custGeom>
              <a:avLst/>
              <a:gdLst>
                <a:gd name="T0" fmla="*/ 171 w 192"/>
                <a:gd name="T1" fmla="*/ 12 h 99"/>
                <a:gd name="T2" fmla="*/ 132 w 192"/>
                <a:gd name="T3" fmla="*/ 0 h 99"/>
                <a:gd name="T4" fmla="*/ 95 w 192"/>
                <a:gd name="T5" fmla="*/ 9 h 99"/>
                <a:gd name="T6" fmla="*/ 74 w 192"/>
                <a:gd name="T7" fmla="*/ 23 h 99"/>
                <a:gd name="T8" fmla="*/ 50 w 192"/>
                <a:gd name="T9" fmla="*/ 37 h 99"/>
                <a:gd name="T10" fmla="*/ 0 w 192"/>
                <a:gd name="T11" fmla="*/ 38 h 99"/>
                <a:gd name="T12" fmla="*/ 96 w 192"/>
                <a:gd name="T13" fmla="*/ 99 h 99"/>
                <a:gd name="T14" fmla="*/ 192 w 192"/>
                <a:gd name="T15" fmla="*/ 37 h 99"/>
                <a:gd name="T16" fmla="*/ 180 w 192"/>
                <a:gd name="T17" fmla="*/ 20 h 99"/>
                <a:gd name="T18" fmla="*/ 171 w 192"/>
                <a:gd name="T19" fmla="*/ 1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99">
                  <a:moveTo>
                    <a:pt x="171" y="12"/>
                  </a:moveTo>
                  <a:cubicBezTo>
                    <a:pt x="160" y="4"/>
                    <a:pt x="147" y="0"/>
                    <a:pt x="132" y="0"/>
                  </a:cubicBezTo>
                  <a:cubicBezTo>
                    <a:pt x="119" y="0"/>
                    <a:pt x="107" y="3"/>
                    <a:pt x="95" y="9"/>
                  </a:cubicBezTo>
                  <a:cubicBezTo>
                    <a:pt x="87" y="13"/>
                    <a:pt x="80" y="18"/>
                    <a:pt x="74" y="23"/>
                  </a:cubicBezTo>
                  <a:cubicBezTo>
                    <a:pt x="66" y="28"/>
                    <a:pt x="59" y="33"/>
                    <a:pt x="50" y="37"/>
                  </a:cubicBezTo>
                  <a:cubicBezTo>
                    <a:pt x="35" y="44"/>
                    <a:pt x="16" y="44"/>
                    <a:pt x="0" y="38"/>
                  </a:cubicBezTo>
                  <a:cubicBezTo>
                    <a:pt x="0" y="39"/>
                    <a:pt x="30" y="99"/>
                    <a:pt x="96" y="99"/>
                  </a:cubicBezTo>
                  <a:cubicBezTo>
                    <a:pt x="162" y="99"/>
                    <a:pt x="192" y="37"/>
                    <a:pt x="192" y="37"/>
                  </a:cubicBezTo>
                  <a:cubicBezTo>
                    <a:pt x="192" y="37"/>
                    <a:pt x="188" y="30"/>
                    <a:pt x="180" y="20"/>
                  </a:cubicBezTo>
                  <a:cubicBezTo>
                    <a:pt x="178" y="17"/>
                    <a:pt x="175" y="15"/>
                    <a:pt x="171" y="12"/>
                  </a:cubicBez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0" name="Freeform 198"/>
            <p:cNvSpPr>
              <a:spLocks/>
            </p:cNvSpPr>
            <p:nvPr/>
          </p:nvSpPr>
          <p:spPr bwMode="ltGray">
            <a:xfrm rot="19780358">
              <a:off x="698500" y="254000"/>
              <a:ext cx="609599" cy="4254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Freeform 202"/>
            <p:cNvSpPr>
              <a:spLocks/>
            </p:cNvSpPr>
            <p:nvPr/>
          </p:nvSpPr>
          <p:spPr bwMode="ltGray">
            <a:xfrm>
              <a:off x="401638" y="2616201"/>
              <a:ext cx="712788" cy="493712"/>
            </a:xfrm>
            <a:custGeom>
              <a:avLst/>
              <a:gdLst>
                <a:gd name="T0" fmla="*/ 0 w 127"/>
                <a:gd name="T1" fmla="*/ 41 h 87"/>
                <a:gd name="T2" fmla="*/ 17 w 127"/>
                <a:gd name="T3" fmla="*/ 35 h 87"/>
                <a:gd name="T4" fmla="*/ 42 w 127"/>
                <a:gd name="T5" fmla="*/ 47 h 87"/>
                <a:gd name="T6" fmla="*/ 54 w 127"/>
                <a:gd name="T7" fmla="*/ 69 h 87"/>
                <a:gd name="T8" fmla="*/ 86 w 127"/>
                <a:gd name="T9" fmla="*/ 86 h 87"/>
                <a:gd name="T10" fmla="*/ 114 w 127"/>
                <a:gd name="T11" fmla="*/ 32 h 87"/>
                <a:gd name="T12" fmla="*/ 22 w 127"/>
                <a:gd name="T13" fmla="*/ 20 h 87"/>
                <a:gd name="T14" fmla="*/ 0 w 127"/>
                <a:gd name="T1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7">
                  <a:moveTo>
                    <a:pt x="0" y="41"/>
                  </a:moveTo>
                  <a:cubicBezTo>
                    <a:pt x="5" y="36"/>
                    <a:pt x="13" y="35"/>
                    <a:pt x="17" y="35"/>
                  </a:cubicBezTo>
                  <a:cubicBezTo>
                    <a:pt x="27" y="35"/>
                    <a:pt x="37" y="39"/>
                    <a:pt x="42" y="47"/>
                  </a:cubicBezTo>
                  <a:cubicBezTo>
                    <a:pt x="47" y="53"/>
                    <a:pt x="49" y="62"/>
                    <a:pt x="54" y="69"/>
                  </a:cubicBezTo>
                  <a:cubicBezTo>
                    <a:pt x="61" y="79"/>
                    <a:pt x="73" y="87"/>
                    <a:pt x="86" y="86"/>
                  </a:cubicBezTo>
                  <a:cubicBezTo>
                    <a:pt x="112" y="83"/>
                    <a:pt x="127" y="54"/>
                    <a:pt x="114" y="32"/>
                  </a:cubicBezTo>
                  <a:cubicBezTo>
                    <a:pt x="95" y="0"/>
                    <a:pt x="48" y="1"/>
                    <a:pt x="22" y="20"/>
                  </a:cubicBezTo>
                  <a:cubicBezTo>
                    <a:pt x="14" y="26"/>
                    <a:pt x="6" y="33"/>
                    <a:pt x="0" y="4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Freeform 206"/>
            <p:cNvSpPr>
              <a:spLocks/>
            </p:cNvSpPr>
            <p:nvPr/>
          </p:nvSpPr>
          <p:spPr bwMode="ltGray">
            <a:xfrm rot="19783323">
              <a:off x="120651" y="4640263"/>
              <a:ext cx="706438" cy="493713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Freeform 210"/>
            <p:cNvSpPr>
              <a:spLocks/>
            </p:cNvSpPr>
            <p:nvPr/>
          </p:nvSpPr>
          <p:spPr bwMode="ltGray">
            <a:xfrm rot="21135617">
              <a:off x="5622925" y="3333750"/>
              <a:ext cx="1008063" cy="7048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Freeform 214"/>
            <p:cNvSpPr>
              <a:spLocks/>
            </p:cNvSpPr>
            <p:nvPr/>
          </p:nvSpPr>
          <p:spPr bwMode="ltGray">
            <a:xfrm rot="1686733">
              <a:off x="6732588" y="3627437"/>
              <a:ext cx="703263" cy="487363"/>
            </a:xfrm>
            <a:custGeom>
              <a:avLst/>
              <a:gdLst>
                <a:gd name="T0" fmla="*/ 0 w 127"/>
                <a:gd name="T1" fmla="*/ 41 h 87"/>
                <a:gd name="T2" fmla="*/ 17 w 127"/>
                <a:gd name="T3" fmla="*/ 35 h 87"/>
                <a:gd name="T4" fmla="*/ 42 w 127"/>
                <a:gd name="T5" fmla="*/ 47 h 87"/>
                <a:gd name="T6" fmla="*/ 54 w 127"/>
                <a:gd name="T7" fmla="*/ 69 h 87"/>
                <a:gd name="T8" fmla="*/ 86 w 127"/>
                <a:gd name="T9" fmla="*/ 86 h 87"/>
                <a:gd name="T10" fmla="*/ 114 w 127"/>
                <a:gd name="T11" fmla="*/ 32 h 87"/>
                <a:gd name="T12" fmla="*/ 22 w 127"/>
                <a:gd name="T13" fmla="*/ 20 h 87"/>
                <a:gd name="T14" fmla="*/ 0 w 127"/>
                <a:gd name="T1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7">
                  <a:moveTo>
                    <a:pt x="0" y="41"/>
                  </a:moveTo>
                  <a:cubicBezTo>
                    <a:pt x="5" y="36"/>
                    <a:pt x="13" y="35"/>
                    <a:pt x="17" y="35"/>
                  </a:cubicBezTo>
                  <a:cubicBezTo>
                    <a:pt x="27" y="35"/>
                    <a:pt x="37" y="39"/>
                    <a:pt x="42" y="47"/>
                  </a:cubicBezTo>
                  <a:cubicBezTo>
                    <a:pt x="47" y="53"/>
                    <a:pt x="49" y="62"/>
                    <a:pt x="54" y="69"/>
                  </a:cubicBezTo>
                  <a:cubicBezTo>
                    <a:pt x="61" y="79"/>
                    <a:pt x="73" y="87"/>
                    <a:pt x="86" y="86"/>
                  </a:cubicBezTo>
                  <a:cubicBezTo>
                    <a:pt x="112" y="83"/>
                    <a:pt x="127" y="54"/>
                    <a:pt x="114" y="32"/>
                  </a:cubicBezTo>
                  <a:cubicBezTo>
                    <a:pt x="95" y="0"/>
                    <a:pt x="48" y="1"/>
                    <a:pt x="22" y="20"/>
                  </a:cubicBezTo>
                  <a:cubicBezTo>
                    <a:pt x="14" y="26"/>
                    <a:pt x="6" y="33"/>
                    <a:pt x="0" y="4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Freeform 218"/>
            <p:cNvSpPr>
              <a:spLocks/>
            </p:cNvSpPr>
            <p:nvPr/>
          </p:nvSpPr>
          <p:spPr bwMode="ltGray">
            <a:xfrm rot="751772">
              <a:off x="7145338" y="1643063"/>
              <a:ext cx="1035050" cy="717550"/>
            </a:xfrm>
            <a:custGeom>
              <a:avLst/>
              <a:gdLst>
                <a:gd name="T0" fmla="*/ 0 w 127"/>
                <a:gd name="T1" fmla="*/ 41 h 87"/>
                <a:gd name="T2" fmla="*/ 17 w 127"/>
                <a:gd name="T3" fmla="*/ 35 h 87"/>
                <a:gd name="T4" fmla="*/ 42 w 127"/>
                <a:gd name="T5" fmla="*/ 47 h 87"/>
                <a:gd name="T6" fmla="*/ 54 w 127"/>
                <a:gd name="T7" fmla="*/ 69 h 87"/>
                <a:gd name="T8" fmla="*/ 86 w 127"/>
                <a:gd name="T9" fmla="*/ 86 h 87"/>
                <a:gd name="T10" fmla="*/ 114 w 127"/>
                <a:gd name="T11" fmla="*/ 32 h 87"/>
                <a:gd name="T12" fmla="*/ 22 w 127"/>
                <a:gd name="T13" fmla="*/ 20 h 87"/>
                <a:gd name="T14" fmla="*/ 0 w 127"/>
                <a:gd name="T1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7">
                  <a:moveTo>
                    <a:pt x="0" y="41"/>
                  </a:moveTo>
                  <a:cubicBezTo>
                    <a:pt x="5" y="36"/>
                    <a:pt x="13" y="35"/>
                    <a:pt x="17" y="35"/>
                  </a:cubicBezTo>
                  <a:cubicBezTo>
                    <a:pt x="27" y="35"/>
                    <a:pt x="37" y="39"/>
                    <a:pt x="42" y="47"/>
                  </a:cubicBezTo>
                  <a:cubicBezTo>
                    <a:pt x="47" y="53"/>
                    <a:pt x="49" y="62"/>
                    <a:pt x="54" y="69"/>
                  </a:cubicBezTo>
                  <a:cubicBezTo>
                    <a:pt x="61" y="79"/>
                    <a:pt x="73" y="87"/>
                    <a:pt x="86" y="86"/>
                  </a:cubicBezTo>
                  <a:cubicBezTo>
                    <a:pt x="112" y="83"/>
                    <a:pt x="127" y="54"/>
                    <a:pt x="114" y="32"/>
                  </a:cubicBezTo>
                  <a:cubicBezTo>
                    <a:pt x="95" y="0"/>
                    <a:pt x="48" y="1"/>
                    <a:pt x="22" y="20"/>
                  </a:cubicBezTo>
                  <a:cubicBezTo>
                    <a:pt x="14" y="26"/>
                    <a:pt x="6" y="33"/>
                    <a:pt x="0" y="41"/>
                  </a:cubicBezTo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Freeform 222"/>
            <p:cNvSpPr>
              <a:spLocks/>
            </p:cNvSpPr>
            <p:nvPr/>
          </p:nvSpPr>
          <p:spPr bwMode="ltGray">
            <a:xfrm>
              <a:off x="6248400" y="0"/>
              <a:ext cx="609600" cy="411163"/>
            </a:xfrm>
            <a:custGeom>
              <a:avLst/>
              <a:gdLst>
                <a:gd name="T0" fmla="*/ 0 w 384"/>
                <a:gd name="T1" fmla="*/ 0 h 259"/>
                <a:gd name="T2" fmla="*/ 375 w 384"/>
                <a:gd name="T3" fmla="*/ 0 h 259"/>
                <a:gd name="T4" fmla="*/ 378 w 384"/>
                <a:gd name="T5" fmla="*/ 8 h 259"/>
                <a:gd name="T6" fmla="*/ 381 w 384"/>
                <a:gd name="T7" fmla="*/ 27 h 259"/>
                <a:gd name="T8" fmla="*/ 383 w 384"/>
                <a:gd name="T9" fmla="*/ 45 h 259"/>
                <a:gd name="T10" fmla="*/ 384 w 384"/>
                <a:gd name="T11" fmla="*/ 71 h 259"/>
                <a:gd name="T12" fmla="*/ 381 w 384"/>
                <a:gd name="T13" fmla="*/ 96 h 259"/>
                <a:gd name="T14" fmla="*/ 375 w 384"/>
                <a:gd name="T15" fmla="*/ 119 h 259"/>
                <a:gd name="T16" fmla="*/ 367 w 384"/>
                <a:gd name="T17" fmla="*/ 142 h 259"/>
                <a:gd name="T18" fmla="*/ 357 w 384"/>
                <a:gd name="T19" fmla="*/ 163 h 259"/>
                <a:gd name="T20" fmla="*/ 343 w 384"/>
                <a:gd name="T21" fmla="*/ 183 h 259"/>
                <a:gd name="T22" fmla="*/ 327 w 384"/>
                <a:gd name="T23" fmla="*/ 200 h 259"/>
                <a:gd name="T24" fmla="*/ 309 w 384"/>
                <a:gd name="T25" fmla="*/ 216 h 259"/>
                <a:gd name="T26" fmla="*/ 290 w 384"/>
                <a:gd name="T27" fmla="*/ 230 h 259"/>
                <a:gd name="T28" fmla="*/ 269 w 384"/>
                <a:gd name="T29" fmla="*/ 241 h 259"/>
                <a:gd name="T30" fmla="*/ 246 w 384"/>
                <a:gd name="T31" fmla="*/ 250 h 259"/>
                <a:gd name="T32" fmla="*/ 224 w 384"/>
                <a:gd name="T33" fmla="*/ 256 h 259"/>
                <a:gd name="T34" fmla="*/ 199 w 384"/>
                <a:gd name="T35" fmla="*/ 259 h 259"/>
                <a:gd name="T36" fmla="*/ 174 w 384"/>
                <a:gd name="T37" fmla="*/ 259 h 259"/>
                <a:gd name="T38" fmla="*/ 148 w 384"/>
                <a:gd name="T39" fmla="*/ 255 h 259"/>
                <a:gd name="T40" fmla="*/ 136 w 384"/>
                <a:gd name="T41" fmla="*/ 252 h 259"/>
                <a:gd name="T42" fmla="*/ 123 w 384"/>
                <a:gd name="T43" fmla="*/ 248 h 259"/>
                <a:gd name="T44" fmla="*/ 111 w 384"/>
                <a:gd name="T45" fmla="*/ 243 h 259"/>
                <a:gd name="T46" fmla="*/ 99 w 384"/>
                <a:gd name="T47" fmla="*/ 237 h 259"/>
                <a:gd name="T48" fmla="*/ 88 w 384"/>
                <a:gd name="T49" fmla="*/ 231 h 259"/>
                <a:gd name="T50" fmla="*/ 78 w 384"/>
                <a:gd name="T51" fmla="*/ 223 h 259"/>
                <a:gd name="T52" fmla="*/ 67 w 384"/>
                <a:gd name="T53" fmla="*/ 215 h 259"/>
                <a:gd name="T54" fmla="*/ 58 w 384"/>
                <a:gd name="T55" fmla="*/ 206 h 259"/>
                <a:gd name="T56" fmla="*/ 49 w 384"/>
                <a:gd name="T57" fmla="*/ 196 h 259"/>
                <a:gd name="T58" fmla="*/ 42 w 384"/>
                <a:gd name="T59" fmla="*/ 186 h 259"/>
                <a:gd name="T60" fmla="*/ 34 w 384"/>
                <a:gd name="T61" fmla="*/ 175 h 259"/>
                <a:gd name="T62" fmla="*/ 28 w 384"/>
                <a:gd name="T63" fmla="*/ 164 h 259"/>
                <a:gd name="T64" fmla="*/ 21 w 384"/>
                <a:gd name="T65" fmla="*/ 153 h 259"/>
                <a:gd name="T66" fmla="*/ 16 w 384"/>
                <a:gd name="T67" fmla="*/ 141 h 259"/>
                <a:gd name="T68" fmla="*/ 8 w 384"/>
                <a:gd name="T69" fmla="*/ 115 h 259"/>
                <a:gd name="T70" fmla="*/ 2 w 384"/>
                <a:gd name="T71" fmla="*/ 89 h 259"/>
                <a:gd name="T72" fmla="*/ 1 w 384"/>
                <a:gd name="T73" fmla="*/ 74 h 259"/>
                <a:gd name="T74" fmla="*/ 0 w 384"/>
                <a:gd name="T75" fmla="*/ 56 h 259"/>
                <a:gd name="T76" fmla="*/ 0 w 384"/>
                <a:gd name="T77" fmla="*/ 23 h 259"/>
                <a:gd name="T78" fmla="*/ 0 w 384"/>
                <a:gd name="T7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4" h="259">
                  <a:moveTo>
                    <a:pt x="0" y="0"/>
                  </a:moveTo>
                  <a:lnTo>
                    <a:pt x="375" y="0"/>
                  </a:lnTo>
                  <a:lnTo>
                    <a:pt x="378" y="8"/>
                  </a:lnTo>
                  <a:lnTo>
                    <a:pt x="381" y="27"/>
                  </a:lnTo>
                  <a:lnTo>
                    <a:pt x="383" y="45"/>
                  </a:lnTo>
                  <a:lnTo>
                    <a:pt x="384" y="71"/>
                  </a:lnTo>
                  <a:lnTo>
                    <a:pt x="381" y="96"/>
                  </a:lnTo>
                  <a:lnTo>
                    <a:pt x="375" y="119"/>
                  </a:lnTo>
                  <a:lnTo>
                    <a:pt x="367" y="142"/>
                  </a:lnTo>
                  <a:lnTo>
                    <a:pt x="357" y="163"/>
                  </a:lnTo>
                  <a:lnTo>
                    <a:pt x="343" y="183"/>
                  </a:lnTo>
                  <a:lnTo>
                    <a:pt x="327" y="200"/>
                  </a:lnTo>
                  <a:lnTo>
                    <a:pt x="309" y="216"/>
                  </a:lnTo>
                  <a:lnTo>
                    <a:pt x="290" y="230"/>
                  </a:lnTo>
                  <a:lnTo>
                    <a:pt x="269" y="241"/>
                  </a:lnTo>
                  <a:lnTo>
                    <a:pt x="246" y="250"/>
                  </a:lnTo>
                  <a:lnTo>
                    <a:pt x="224" y="256"/>
                  </a:lnTo>
                  <a:lnTo>
                    <a:pt x="199" y="259"/>
                  </a:lnTo>
                  <a:lnTo>
                    <a:pt x="174" y="259"/>
                  </a:lnTo>
                  <a:lnTo>
                    <a:pt x="148" y="255"/>
                  </a:lnTo>
                  <a:lnTo>
                    <a:pt x="136" y="252"/>
                  </a:lnTo>
                  <a:lnTo>
                    <a:pt x="123" y="248"/>
                  </a:lnTo>
                  <a:lnTo>
                    <a:pt x="111" y="243"/>
                  </a:lnTo>
                  <a:lnTo>
                    <a:pt x="99" y="237"/>
                  </a:lnTo>
                  <a:lnTo>
                    <a:pt x="88" y="231"/>
                  </a:lnTo>
                  <a:lnTo>
                    <a:pt x="78" y="223"/>
                  </a:lnTo>
                  <a:lnTo>
                    <a:pt x="67" y="215"/>
                  </a:lnTo>
                  <a:lnTo>
                    <a:pt x="58" y="206"/>
                  </a:lnTo>
                  <a:lnTo>
                    <a:pt x="49" y="196"/>
                  </a:lnTo>
                  <a:lnTo>
                    <a:pt x="42" y="186"/>
                  </a:lnTo>
                  <a:lnTo>
                    <a:pt x="34" y="175"/>
                  </a:lnTo>
                  <a:lnTo>
                    <a:pt x="28" y="164"/>
                  </a:lnTo>
                  <a:lnTo>
                    <a:pt x="21" y="153"/>
                  </a:lnTo>
                  <a:lnTo>
                    <a:pt x="16" y="141"/>
                  </a:lnTo>
                  <a:lnTo>
                    <a:pt x="8" y="115"/>
                  </a:lnTo>
                  <a:lnTo>
                    <a:pt x="2" y="89"/>
                  </a:lnTo>
                  <a:lnTo>
                    <a:pt x="1" y="74"/>
                  </a:lnTo>
                  <a:lnTo>
                    <a:pt x="0" y="56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315200" cy="1470025"/>
          </a:xfr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2870"/>
            <a:ext cx="7315200" cy="914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16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436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93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119" name="Group 118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40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37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31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22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28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24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126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447800"/>
            <a:ext cx="4038600" cy="457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text or choose an icon below to insert a table, chart, SmartArt, picture, clip art or video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447800"/>
            <a:ext cx="4038600" cy="457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add text or choose an icon below to insert a table, chart, SmartArt, picture, clip art or video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95" name="Group 94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6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13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7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04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00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102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1648" cy="76200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199"/>
            <a:ext cx="4041648" cy="36576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648" cy="76200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362199"/>
            <a:ext cx="4041648" cy="36576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149" name="Group 148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70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67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61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2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58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4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156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098" name="Picture 2" descr="C:\Users\KEJKW24\Desktop\Logos\mdlz_foundation logo_4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30353"/>
            <a:ext cx="1122246" cy="4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90" name="Group 89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1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08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2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99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5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97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93" name="Group 92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4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11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5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6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02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8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100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0" y="1447800"/>
            <a:ext cx="5257800" cy="457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add text or choose an icon below to insert a table, chart, SmartArt, picture, clip art or video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47800"/>
            <a:ext cx="2743200" cy="45658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93" name="Group 92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4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11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5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6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02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8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100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47800"/>
            <a:ext cx="5257800" cy="4572000"/>
          </a:xfrm>
        </p:spPr>
        <p:txBody>
          <a:bodyPr tIns="182880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447800"/>
            <a:ext cx="2743200" cy="457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92" name="Group 91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3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10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4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5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01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99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91" name="Group 90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2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09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3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4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00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6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98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533401"/>
            <a:ext cx="1371600" cy="5486400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1"/>
            <a:ext cx="6629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69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4" name="Group 193"/>
          <p:cNvGrpSpPr/>
          <p:nvPr/>
        </p:nvGrpSpPr>
        <p:grpSpPr bwMode="ltGray">
          <a:xfrm>
            <a:off x="0" y="3808115"/>
            <a:ext cx="4242563" cy="1884479"/>
            <a:chOff x="0" y="3808115"/>
            <a:chExt cx="4242563" cy="1884479"/>
          </a:xfrm>
        </p:grpSpPr>
        <p:grpSp>
          <p:nvGrpSpPr>
            <p:cNvPr id="87" name="Group 86"/>
            <p:cNvGrpSpPr/>
            <p:nvPr/>
          </p:nvGrpSpPr>
          <p:grpSpPr bwMode="ltGray">
            <a:xfrm>
              <a:off x="2919873" y="4179094"/>
              <a:ext cx="318170" cy="188628"/>
              <a:chOff x="6573070" y="5804875"/>
              <a:chExt cx="954791" cy="566050"/>
            </a:xfrm>
            <a:solidFill>
              <a:srgbClr val="00B7C6"/>
            </a:solidFill>
          </p:grpSpPr>
          <p:sp>
            <p:nvSpPr>
              <p:cNvPr id="133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8" name="Group 87"/>
            <p:cNvGrpSpPr/>
            <p:nvPr/>
          </p:nvGrpSpPr>
          <p:grpSpPr bwMode="ltGray">
            <a:xfrm rot="1513783">
              <a:off x="2053429" y="3808115"/>
              <a:ext cx="602758" cy="653987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30" name="Freeform 158"/>
              <p:cNvSpPr>
                <a:spLocks noEditPoints="1"/>
              </p:cNvSpPr>
              <p:nvPr/>
            </p:nvSpPr>
            <p:spPr bwMode="lt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Freeform 159"/>
              <p:cNvSpPr>
                <a:spLocks/>
              </p:cNvSpPr>
              <p:nvPr/>
            </p:nvSpPr>
            <p:spPr bwMode="lt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160"/>
              <p:cNvSpPr>
                <a:spLocks/>
              </p:cNvSpPr>
              <p:nvPr/>
            </p:nvSpPr>
            <p:spPr bwMode="lt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9" name="Group 88"/>
            <p:cNvGrpSpPr/>
            <p:nvPr/>
          </p:nvGrpSpPr>
          <p:grpSpPr bwMode="ltGray">
            <a:xfrm rot="476486">
              <a:off x="2855546" y="4426638"/>
              <a:ext cx="541607" cy="25593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24" name="Freeform 189"/>
              <p:cNvSpPr>
                <a:spLocks/>
              </p:cNvSpPr>
              <p:nvPr/>
            </p:nvSpPr>
            <p:spPr bwMode="lt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190"/>
              <p:cNvSpPr>
                <a:spLocks/>
              </p:cNvSpPr>
              <p:nvPr/>
            </p:nvSpPr>
            <p:spPr bwMode="lt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191"/>
              <p:cNvSpPr>
                <a:spLocks/>
              </p:cNvSpPr>
              <p:nvPr/>
            </p:nvSpPr>
            <p:spPr bwMode="lt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192"/>
              <p:cNvSpPr>
                <a:spLocks/>
              </p:cNvSpPr>
              <p:nvPr/>
            </p:nvSpPr>
            <p:spPr bwMode="lt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193"/>
              <p:cNvSpPr>
                <a:spLocks/>
              </p:cNvSpPr>
              <p:nvPr/>
            </p:nvSpPr>
            <p:spPr bwMode="lt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194"/>
              <p:cNvSpPr>
                <a:spLocks/>
              </p:cNvSpPr>
              <p:nvPr/>
            </p:nvSpPr>
            <p:spPr bwMode="lt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0" name="Freeform 5"/>
            <p:cNvSpPr>
              <a:spLocks/>
            </p:cNvSpPr>
            <p:nvPr/>
          </p:nvSpPr>
          <p:spPr bwMode="ltGray">
            <a:xfrm rot="20413521">
              <a:off x="2254901" y="4480678"/>
              <a:ext cx="507235" cy="370526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5"/>
            <p:cNvSpPr>
              <a:spLocks/>
            </p:cNvSpPr>
            <p:nvPr/>
          </p:nvSpPr>
          <p:spPr bwMode="ltGray">
            <a:xfrm>
              <a:off x="0" y="4673600"/>
              <a:ext cx="480223" cy="838200"/>
            </a:xfrm>
            <a:custGeom>
              <a:avLst/>
              <a:gdLst/>
              <a:ahLst/>
              <a:cxnLst/>
              <a:rect l="l" t="t" r="r" b="b"/>
              <a:pathLst>
                <a:path w="480223" h="838200">
                  <a:moveTo>
                    <a:pt x="281548" y="625014"/>
                  </a:moveTo>
                  <a:cubicBezTo>
                    <a:pt x="261609" y="625014"/>
                    <a:pt x="245446" y="641177"/>
                    <a:pt x="245446" y="661116"/>
                  </a:cubicBezTo>
                  <a:cubicBezTo>
                    <a:pt x="245446" y="681055"/>
                    <a:pt x="261609" y="697218"/>
                    <a:pt x="281548" y="697218"/>
                  </a:cubicBezTo>
                  <a:cubicBezTo>
                    <a:pt x="301487" y="697218"/>
                    <a:pt x="317650" y="681055"/>
                    <a:pt x="317650" y="661116"/>
                  </a:cubicBezTo>
                  <a:cubicBezTo>
                    <a:pt x="317650" y="641177"/>
                    <a:pt x="301487" y="625014"/>
                    <a:pt x="281548" y="625014"/>
                  </a:cubicBezTo>
                  <a:close/>
                  <a:moveTo>
                    <a:pt x="98366" y="625014"/>
                  </a:moveTo>
                  <a:cubicBezTo>
                    <a:pt x="76951" y="625014"/>
                    <a:pt x="59590" y="641177"/>
                    <a:pt x="59590" y="661116"/>
                  </a:cubicBezTo>
                  <a:cubicBezTo>
                    <a:pt x="59590" y="681055"/>
                    <a:pt x="76951" y="697218"/>
                    <a:pt x="98366" y="697218"/>
                  </a:cubicBezTo>
                  <a:cubicBezTo>
                    <a:pt x="119781" y="697218"/>
                    <a:pt x="137142" y="681055"/>
                    <a:pt x="137142" y="661116"/>
                  </a:cubicBezTo>
                  <a:cubicBezTo>
                    <a:pt x="137142" y="641177"/>
                    <a:pt x="119781" y="625014"/>
                    <a:pt x="98366" y="625014"/>
                  </a:cubicBezTo>
                  <a:close/>
                  <a:moveTo>
                    <a:pt x="281548" y="463225"/>
                  </a:moveTo>
                  <a:cubicBezTo>
                    <a:pt x="261609" y="463225"/>
                    <a:pt x="245446" y="479688"/>
                    <a:pt x="245446" y="499996"/>
                  </a:cubicBezTo>
                  <a:cubicBezTo>
                    <a:pt x="245446" y="520303"/>
                    <a:pt x="261609" y="536766"/>
                    <a:pt x="281548" y="536766"/>
                  </a:cubicBezTo>
                  <a:cubicBezTo>
                    <a:pt x="301487" y="536766"/>
                    <a:pt x="317650" y="520303"/>
                    <a:pt x="317650" y="499996"/>
                  </a:cubicBezTo>
                  <a:cubicBezTo>
                    <a:pt x="317650" y="479688"/>
                    <a:pt x="301487" y="463225"/>
                    <a:pt x="281548" y="463225"/>
                  </a:cubicBezTo>
                  <a:close/>
                  <a:moveTo>
                    <a:pt x="98366" y="463225"/>
                  </a:moveTo>
                  <a:cubicBezTo>
                    <a:pt x="76951" y="463225"/>
                    <a:pt x="59590" y="479688"/>
                    <a:pt x="59590" y="499996"/>
                  </a:cubicBezTo>
                  <a:cubicBezTo>
                    <a:pt x="59590" y="520303"/>
                    <a:pt x="76951" y="536766"/>
                    <a:pt x="98366" y="536766"/>
                  </a:cubicBezTo>
                  <a:cubicBezTo>
                    <a:pt x="119781" y="536766"/>
                    <a:pt x="137142" y="520303"/>
                    <a:pt x="137142" y="499996"/>
                  </a:cubicBezTo>
                  <a:cubicBezTo>
                    <a:pt x="137142" y="479688"/>
                    <a:pt x="119781" y="463225"/>
                    <a:pt x="98366" y="463225"/>
                  </a:cubicBezTo>
                  <a:close/>
                  <a:moveTo>
                    <a:pt x="281548" y="302773"/>
                  </a:moveTo>
                  <a:cubicBezTo>
                    <a:pt x="261609" y="302773"/>
                    <a:pt x="245446" y="318936"/>
                    <a:pt x="245446" y="338875"/>
                  </a:cubicBezTo>
                  <a:cubicBezTo>
                    <a:pt x="245446" y="358814"/>
                    <a:pt x="261609" y="374977"/>
                    <a:pt x="281548" y="374977"/>
                  </a:cubicBezTo>
                  <a:cubicBezTo>
                    <a:pt x="301487" y="374977"/>
                    <a:pt x="317650" y="358814"/>
                    <a:pt x="317650" y="338875"/>
                  </a:cubicBezTo>
                  <a:cubicBezTo>
                    <a:pt x="317650" y="318936"/>
                    <a:pt x="301487" y="302773"/>
                    <a:pt x="281548" y="302773"/>
                  </a:cubicBezTo>
                  <a:close/>
                  <a:moveTo>
                    <a:pt x="98366" y="302773"/>
                  </a:moveTo>
                  <a:cubicBezTo>
                    <a:pt x="76951" y="302773"/>
                    <a:pt x="59590" y="318936"/>
                    <a:pt x="59590" y="338875"/>
                  </a:cubicBezTo>
                  <a:cubicBezTo>
                    <a:pt x="59590" y="358814"/>
                    <a:pt x="76951" y="374977"/>
                    <a:pt x="98366" y="374977"/>
                  </a:cubicBezTo>
                  <a:cubicBezTo>
                    <a:pt x="119781" y="374977"/>
                    <a:pt x="137142" y="358814"/>
                    <a:pt x="137142" y="338875"/>
                  </a:cubicBezTo>
                  <a:cubicBezTo>
                    <a:pt x="137142" y="318936"/>
                    <a:pt x="119781" y="302773"/>
                    <a:pt x="98366" y="302773"/>
                  </a:cubicBezTo>
                  <a:close/>
                  <a:moveTo>
                    <a:pt x="281548" y="135637"/>
                  </a:moveTo>
                  <a:cubicBezTo>
                    <a:pt x="261609" y="135637"/>
                    <a:pt x="245446" y="152998"/>
                    <a:pt x="245446" y="174413"/>
                  </a:cubicBezTo>
                  <a:cubicBezTo>
                    <a:pt x="245446" y="195828"/>
                    <a:pt x="261609" y="213189"/>
                    <a:pt x="281548" y="213189"/>
                  </a:cubicBezTo>
                  <a:cubicBezTo>
                    <a:pt x="301487" y="213189"/>
                    <a:pt x="317650" y="195828"/>
                    <a:pt x="317650" y="174413"/>
                  </a:cubicBezTo>
                  <a:cubicBezTo>
                    <a:pt x="317650" y="152998"/>
                    <a:pt x="301487" y="135637"/>
                    <a:pt x="281548" y="135637"/>
                  </a:cubicBezTo>
                  <a:close/>
                  <a:moveTo>
                    <a:pt x="98366" y="135637"/>
                  </a:moveTo>
                  <a:cubicBezTo>
                    <a:pt x="76951" y="135637"/>
                    <a:pt x="59590" y="152998"/>
                    <a:pt x="59590" y="174413"/>
                  </a:cubicBezTo>
                  <a:cubicBezTo>
                    <a:pt x="59590" y="195828"/>
                    <a:pt x="76951" y="213189"/>
                    <a:pt x="98366" y="213189"/>
                  </a:cubicBezTo>
                  <a:cubicBezTo>
                    <a:pt x="119781" y="213189"/>
                    <a:pt x="137142" y="195828"/>
                    <a:pt x="137142" y="174413"/>
                  </a:cubicBezTo>
                  <a:cubicBezTo>
                    <a:pt x="137142" y="152998"/>
                    <a:pt x="119781" y="135637"/>
                    <a:pt x="98366" y="135637"/>
                  </a:cubicBezTo>
                  <a:close/>
                  <a:moveTo>
                    <a:pt x="405981" y="442"/>
                  </a:moveTo>
                  <a:cubicBezTo>
                    <a:pt x="452565" y="-4759"/>
                    <a:pt x="488797" y="36848"/>
                    <a:pt x="478445" y="78453"/>
                  </a:cubicBezTo>
                  <a:cubicBezTo>
                    <a:pt x="473269" y="99256"/>
                    <a:pt x="457741" y="109657"/>
                    <a:pt x="442213" y="120059"/>
                  </a:cubicBezTo>
                  <a:cubicBezTo>
                    <a:pt x="452565" y="125259"/>
                    <a:pt x="457741" y="135661"/>
                    <a:pt x="462917" y="146062"/>
                  </a:cubicBezTo>
                  <a:cubicBezTo>
                    <a:pt x="478445" y="172067"/>
                    <a:pt x="462917" y="203271"/>
                    <a:pt x="442213" y="218873"/>
                  </a:cubicBezTo>
                  <a:cubicBezTo>
                    <a:pt x="452565" y="224074"/>
                    <a:pt x="457741" y="234475"/>
                    <a:pt x="462917" y="244876"/>
                  </a:cubicBezTo>
                  <a:cubicBezTo>
                    <a:pt x="478445" y="276081"/>
                    <a:pt x="462917" y="302084"/>
                    <a:pt x="442213" y="317687"/>
                  </a:cubicBezTo>
                  <a:cubicBezTo>
                    <a:pt x="442213" y="317697"/>
                    <a:pt x="442213" y="317766"/>
                    <a:pt x="442213" y="318337"/>
                  </a:cubicBezTo>
                  <a:lnTo>
                    <a:pt x="442213" y="322887"/>
                  </a:lnTo>
                  <a:cubicBezTo>
                    <a:pt x="452565" y="328088"/>
                    <a:pt x="457741" y="333289"/>
                    <a:pt x="462917" y="343691"/>
                  </a:cubicBezTo>
                  <a:cubicBezTo>
                    <a:pt x="478445" y="374895"/>
                    <a:pt x="462917" y="406099"/>
                    <a:pt x="442213" y="416500"/>
                  </a:cubicBezTo>
                  <a:cubicBezTo>
                    <a:pt x="442213" y="416510"/>
                    <a:pt x="442213" y="416577"/>
                    <a:pt x="442213" y="417150"/>
                  </a:cubicBezTo>
                  <a:lnTo>
                    <a:pt x="442213" y="421701"/>
                  </a:lnTo>
                  <a:cubicBezTo>
                    <a:pt x="452565" y="426902"/>
                    <a:pt x="457741" y="437303"/>
                    <a:pt x="462917" y="447704"/>
                  </a:cubicBezTo>
                  <a:cubicBezTo>
                    <a:pt x="478445" y="473708"/>
                    <a:pt x="462917" y="504913"/>
                    <a:pt x="442213" y="520515"/>
                  </a:cubicBezTo>
                  <a:cubicBezTo>
                    <a:pt x="452565" y="525716"/>
                    <a:pt x="457741" y="536117"/>
                    <a:pt x="462917" y="546519"/>
                  </a:cubicBezTo>
                  <a:cubicBezTo>
                    <a:pt x="478445" y="577723"/>
                    <a:pt x="462917" y="603726"/>
                    <a:pt x="442213" y="619328"/>
                  </a:cubicBezTo>
                  <a:cubicBezTo>
                    <a:pt x="442213" y="619339"/>
                    <a:pt x="442213" y="619407"/>
                    <a:pt x="442213" y="619979"/>
                  </a:cubicBezTo>
                  <a:lnTo>
                    <a:pt x="442213" y="624529"/>
                  </a:lnTo>
                  <a:cubicBezTo>
                    <a:pt x="452565" y="629730"/>
                    <a:pt x="457741" y="634931"/>
                    <a:pt x="462917" y="645333"/>
                  </a:cubicBezTo>
                  <a:cubicBezTo>
                    <a:pt x="478445" y="676537"/>
                    <a:pt x="462917" y="707741"/>
                    <a:pt x="442213" y="718143"/>
                  </a:cubicBezTo>
                  <a:cubicBezTo>
                    <a:pt x="457741" y="728544"/>
                    <a:pt x="473269" y="738945"/>
                    <a:pt x="478445" y="759748"/>
                  </a:cubicBezTo>
                  <a:cubicBezTo>
                    <a:pt x="488797" y="801355"/>
                    <a:pt x="452565" y="842960"/>
                    <a:pt x="405981" y="837759"/>
                  </a:cubicBezTo>
                  <a:cubicBezTo>
                    <a:pt x="385276" y="832559"/>
                    <a:pt x="369748" y="816957"/>
                    <a:pt x="354220" y="796154"/>
                  </a:cubicBezTo>
                  <a:cubicBezTo>
                    <a:pt x="349045" y="806555"/>
                    <a:pt x="338692" y="816957"/>
                    <a:pt x="328340" y="822157"/>
                  </a:cubicBezTo>
                  <a:cubicBezTo>
                    <a:pt x="302460" y="832559"/>
                    <a:pt x="271404" y="822157"/>
                    <a:pt x="255876" y="796154"/>
                  </a:cubicBezTo>
                  <a:cubicBezTo>
                    <a:pt x="250699" y="806555"/>
                    <a:pt x="240347" y="816957"/>
                    <a:pt x="229996" y="822157"/>
                  </a:cubicBezTo>
                  <a:cubicBezTo>
                    <a:pt x="198939" y="832559"/>
                    <a:pt x="167883" y="822157"/>
                    <a:pt x="157531" y="796154"/>
                  </a:cubicBezTo>
                  <a:cubicBezTo>
                    <a:pt x="147179" y="806555"/>
                    <a:pt x="142003" y="816957"/>
                    <a:pt x="131651" y="822157"/>
                  </a:cubicBezTo>
                  <a:cubicBezTo>
                    <a:pt x="100595" y="832559"/>
                    <a:pt x="69538" y="822157"/>
                    <a:pt x="54010" y="796154"/>
                  </a:cubicBezTo>
                  <a:cubicBezTo>
                    <a:pt x="48834" y="806555"/>
                    <a:pt x="38482" y="816957"/>
                    <a:pt x="28130" y="822157"/>
                  </a:cubicBezTo>
                  <a:cubicBezTo>
                    <a:pt x="19055" y="825804"/>
                    <a:pt x="9343" y="826894"/>
                    <a:pt x="0" y="824798"/>
                  </a:cubicBezTo>
                  <a:lnTo>
                    <a:pt x="0" y="3002"/>
                  </a:lnTo>
                  <a:cubicBezTo>
                    <a:pt x="9343" y="906"/>
                    <a:pt x="19055" y="1996"/>
                    <a:pt x="28130" y="5643"/>
                  </a:cubicBezTo>
                  <a:cubicBezTo>
                    <a:pt x="38482" y="10844"/>
                    <a:pt x="48834" y="21246"/>
                    <a:pt x="54010" y="31647"/>
                  </a:cubicBezTo>
                  <a:cubicBezTo>
                    <a:pt x="69538" y="5643"/>
                    <a:pt x="100595" y="-4759"/>
                    <a:pt x="131651" y="5643"/>
                  </a:cubicBezTo>
                  <a:cubicBezTo>
                    <a:pt x="142003" y="10844"/>
                    <a:pt x="147179" y="21246"/>
                    <a:pt x="157531" y="31647"/>
                  </a:cubicBezTo>
                  <a:cubicBezTo>
                    <a:pt x="167883" y="5643"/>
                    <a:pt x="198939" y="-4759"/>
                    <a:pt x="229996" y="5643"/>
                  </a:cubicBezTo>
                  <a:cubicBezTo>
                    <a:pt x="240347" y="10844"/>
                    <a:pt x="250699" y="21246"/>
                    <a:pt x="255876" y="31647"/>
                  </a:cubicBezTo>
                  <a:cubicBezTo>
                    <a:pt x="271404" y="5643"/>
                    <a:pt x="302460" y="-4759"/>
                    <a:pt x="328340" y="5643"/>
                  </a:cubicBezTo>
                  <a:cubicBezTo>
                    <a:pt x="338692" y="10844"/>
                    <a:pt x="349045" y="21246"/>
                    <a:pt x="354220" y="31647"/>
                  </a:cubicBezTo>
                  <a:cubicBezTo>
                    <a:pt x="369748" y="16045"/>
                    <a:pt x="385276" y="5643"/>
                    <a:pt x="405981" y="442"/>
                  </a:cubicBezTo>
                  <a:close/>
                </a:path>
              </a:pathLst>
            </a:custGeom>
            <a:solidFill>
              <a:srgbClr val="BAC40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2" name="Group 91"/>
            <p:cNvGrpSpPr/>
            <p:nvPr/>
          </p:nvGrpSpPr>
          <p:grpSpPr bwMode="ltGray">
            <a:xfrm rot="20264874">
              <a:off x="550351" y="5023094"/>
              <a:ext cx="617056" cy="669500"/>
              <a:chOff x="5282834" y="4061827"/>
              <a:chExt cx="1035679" cy="1123703"/>
            </a:xfrm>
            <a:solidFill>
              <a:srgbClr val="4F2170"/>
            </a:solidFill>
          </p:grpSpPr>
          <p:sp>
            <p:nvSpPr>
              <p:cNvPr id="121" name="Freeform 158"/>
              <p:cNvSpPr>
                <a:spLocks noEditPoints="1"/>
              </p:cNvSpPr>
              <p:nvPr/>
            </p:nvSpPr>
            <p:spPr bwMode="lt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159"/>
              <p:cNvSpPr>
                <a:spLocks/>
              </p:cNvSpPr>
              <p:nvPr/>
            </p:nvSpPr>
            <p:spPr bwMode="lt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160"/>
              <p:cNvSpPr>
                <a:spLocks/>
              </p:cNvSpPr>
              <p:nvPr/>
            </p:nvSpPr>
            <p:spPr bwMode="lt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 bwMode="ltGray">
            <a:xfrm>
              <a:off x="996789" y="4310062"/>
              <a:ext cx="1233648" cy="959507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118" name="Freeform 61"/>
              <p:cNvSpPr>
                <a:spLocks noEditPoints="1"/>
              </p:cNvSpPr>
              <p:nvPr/>
            </p:nvSpPr>
            <p:spPr bwMode="lt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Oval 62"/>
              <p:cNvSpPr>
                <a:spLocks noChangeArrowheads="1"/>
              </p:cNvSpPr>
              <p:nvPr/>
            </p:nvSpPr>
            <p:spPr bwMode="ltGray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63"/>
              <p:cNvSpPr>
                <a:spLocks/>
              </p:cNvSpPr>
              <p:nvPr/>
            </p:nvSpPr>
            <p:spPr bwMode="lt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4" name="Freeform 39"/>
            <p:cNvSpPr>
              <a:spLocks/>
            </p:cNvSpPr>
            <p:nvPr/>
          </p:nvSpPr>
          <p:spPr bwMode="ltGray">
            <a:xfrm>
              <a:off x="495301" y="4352054"/>
              <a:ext cx="381000" cy="551303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5" name="Group 94"/>
            <p:cNvGrpSpPr/>
            <p:nvPr/>
          </p:nvGrpSpPr>
          <p:grpSpPr bwMode="ltGray">
            <a:xfrm rot="19481157">
              <a:off x="636168" y="4041829"/>
              <a:ext cx="470738" cy="279078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11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6" name="Freeform 39"/>
            <p:cNvSpPr>
              <a:spLocks/>
            </p:cNvSpPr>
            <p:nvPr/>
          </p:nvSpPr>
          <p:spPr bwMode="ltGray">
            <a:xfrm rot="20877476">
              <a:off x="3460100" y="4441031"/>
              <a:ext cx="237437" cy="343569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0036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7" name="Group 96"/>
            <p:cNvGrpSpPr/>
            <p:nvPr/>
          </p:nvGrpSpPr>
          <p:grpSpPr bwMode="ltGray">
            <a:xfrm rot="21070633">
              <a:off x="3790774" y="4588043"/>
              <a:ext cx="271530" cy="171948"/>
              <a:chOff x="7461248" y="4493227"/>
              <a:chExt cx="791430" cy="501186"/>
            </a:xfrm>
            <a:solidFill>
              <a:srgbClr val="FCD116"/>
            </a:solidFill>
          </p:grpSpPr>
          <p:sp>
            <p:nvSpPr>
              <p:cNvPr id="109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8" name="Group 97"/>
            <p:cNvGrpSpPr/>
            <p:nvPr/>
          </p:nvGrpSpPr>
          <p:grpSpPr bwMode="ltGray">
            <a:xfrm rot="21175850">
              <a:off x="1518957" y="3962585"/>
              <a:ext cx="401040" cy="253961"/>
              <a:chOff x="7461248" y="4493227"/>
              <a:chExt cx="791430" cy="501186"/>
            </a:xfrm>
            <a:solidFill>
              <a:srgbClr val="CE1126"/>
            </a:solidFill>
          </p:grpSpPr>
          <p:sp>
            <p:nvSpPr>
              <p:cNvPr id="107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9" name="Freeform 191"/>
            <p:cNvSpPr>
              <a:spLocks/>
            </p:cNvSpPr>
            <p:nvPr/>
          </p:nvSpPr>
          <p:spPr bwMode="ltGray">
            <a:xfrm>
              <a:off x="298085" y="4291210"/>
              <a:ext cx="116372" cy="126443"/>
            </a:xfrm>
            <a:custGeom>
              <a:avLst/>
              <a:gdLst>
                <a:gd name="T0" fmla="*/ 0 w 42"/>
                <a:gd name="T1" fmla="*/ 44 h 45"/>
                <a:gd name="T2" fmla="*/ 7 w 42"/>
                <a:gd name="T3" fmla="*/ 41 h 45"/>
                <a:gd name="T4" fmla="*/ 12 w 42"/>
                <a:gd name="T5" fmla="*/ 30 h 45"/>
                <a:gd name="T6" fmla="*/ 10 w 42"/>
                <a:gd name="T7" fmla="*/ 20 h 45"/>
                <a:gd name="T8" fmla="*/ 16 w 42"/>
                <a:gd name="T9" fmla="*/ 6 h 45"/>
                <a:gd name="T10" fmla="*/ 39 w 42"/>
                <a:gd name="T11" fmla="*/ 17 h 45"/>
                <a:gd name="T12" fmla="*/ 12 w 42"/>
                <a:gd name="T13" fmla="*/ 44 h 45"/>
                <a:gd name="T14" fmla="*/ 0 w 42"/>
                <a:gd name="T15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44"/>
                  </a:moveTo>
                  <a:cubicBezTo>
                    <a:pt x="2" y="44"/>
                    <a:pt x="5" y="42"/>
                    <a:pt x="7" y="41"/>
                  </a:cubicBezTo>
                  <a:cubicBezTo>
                    <a:pt x="10" y="38"/>
                    <a:pt x="12" y="35"/>
                    <a:pt x="12" y="30"/>
                  </a:cubicBezTo>
                  <a:cubicBezTo>
                    <a:pt x="12" y="27"/>
                    <a:pt x="10" y="24"/>
                    <a:pt x="10" y="20"/>
                  </a:cubicBezTo>
                  <a:cubicBezTo>
                    <a:pt x="10" y="15"/>
                    <a:pt x="12" y="9"/>
                    <a:pt x="16" y="6"/>
                  </a:cubicBezTo>
                  <a:cubicBezTo>
                    <a:pt x="26" y="0"/>
                    <a:pt x="38" y="6"/>
                    <a:pt x="39" y="17"/>
                  </a:cubicBezTo>
                  <a:cubicBezTo>
                    <a:pt x="42" y="32"/>
                    <a:pt x="26" y="44"/>
                    <a:pt x="12" y="44"/>
                  </a:cubicBezTo>
                  <a:cubicBezTo>
                    <a:pt x="8" y="45"/>
                    <a:pt x="4" y="44"/>
                    <a:pt x="0" y="44"/>
                  </a:cubicBezTo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92"/>
            <p:cNvSpPr>
              <a:spLocks/>
            </p:cNvSpPr>
            <p:nvPr/>
          </p:nvSpPr>
          <p:spPr bwMode="ltGray">
            <a:xfrm>
              <a:off x="298085" y="4409260"/>
              <a:ext cx="116372" cy="126443"/>
            </a:xfrm>
            <a:custGeom>
              <a:avLst/>
              <a:gdLst>
                <a:gd name="T0" fmla="*/ 0 w 42"/>
                <a:gd name="T1" fmla="*/ 1 h 45"/>
                <a:gd name="T2" fmla="*/ 7 w 42"/>
                <a:gd name="T3" fmla="*/ 4 h 45"/>
                <a:gd name="T4" fmla="*/ 12 w 42"/>
                <a:gd name="T5" fmla="*/ 15 h 45"/>
                <a:gd name="T6" fmla="*/ 10 w 42"/>
                <a:gd name="T7" fmla="*/ 25 h 45"/>
                <a:gd name="T8" fmla="*/ 16 w 42"/>
                <a:gd name="T9" fmla="*/ 39 h 45"/>
                <a:gd name="T10" fmla="*/ 39 w 42"/>
                <a:gd name="T11" fmla="*/ 28 h 45"/>
                <a:gd name="T12" fmla="*/ 12 w 42"/>
                <a:gd name="T13" fmla="*/ 0 h 45"/>
                <a:gd name="T14" fmla="*/ 0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1"/>
                  </a:moveTo>
                  <a:cubicBezTo>
                    <a:pt x="2" y="1"/>
                    <a:pt x="5" y="3"/>
                    <a:pt x="7" y="4"/>
                  </a:cubicBezTo>
                  <a:cubicBezTo>
                    <a:pt x="10" y="7"/>
                    <a:pt x="12" y="10"/>
                    <a:pt x="12" y="15"/>
                  </a:cubicBezTo>
                  <a:cubicBezTo>
                    <a:pt x="12" y="18"/>
                    <a:pt x="10" y="21"/>
                    <a:pt x="10" y="25"/>
                  </a:cubicBezTo>
                  <a:cubicBezTo>
                    <a:pt x="9" y="30"/>
                    <a:pt x="11" y="36"/>
                    <a:pt x="16" y="39"/>
                  </a:cubicBezTo>
                  <a:cubicBezTo>
                    <a:pt x="25" y="45"/>
                    <a:pt x="38" y="39"/>
                    <a:pt x="39" y="28"/>
                  </a:cubicBezTo>
                  <a:cubicBezTo>
                    <a:pt x="42" y="13"/>
                    <a:pt x="26" y="1"/>
                    <a:pt x="12" y="0"/>
                  </a:cubicBezTo>
                  <a:cubicBezTo>
                    <a:pt x="8" y="0"/>
                    <a:pt x="4" y="0"/>
                    <a:pt x="0" y="1"/>
                  </a:cubicBezTo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93"/>
            <p:cNvSpPr>
              <a:spLocks/>
            </p:cNvSpPr>
            <p:nvPr/>
          </p:nvSpPr>
          <p:spPr bwMode="ltGray">
            <a:xfrm>
              <a:off x="0" y="4229667"/>
              <a:ext cx="214722" cy="93149"/>
            </a:xfrm>
            <a:custGeom>
              <a:avLst/>
              <a:gdLst/>
              <a:ahLst/>
              <a:cxnLst/>
              <a:rect l="l" t="t" r="r" b="b"/>
              <a:pathLst>
                <a:path w="214722" h="93149">
                  <a:moveTo>
                    <a:pt x="37284" y="0"/>
                  </a:moveTo>
                  <a:cubicBezTo>
                    <a:pt x="112141" y="0"/>
                    <a:pt x="173135" y="30871"/>
                    <a:pt x="214722" y="64548"/>
                  </a:cubicBezTo>
                  <a:cubicBezTo>
                    <a:pt x="189770" y="56129"/>
                    <a:pt x="164818" y="50516"/>
                    <a:pt x="137093" y="50516"/>
                  </a:cubicBezTo>
                  <a:cubicBezTo>
                    <a:pt x="101051" y="50516"/>
                    <a:pt x="62236" y="58935"/>
                    <a:pt x="26194" y="78580"/>
                  </a:cubicBezTo>
                  <a:cubicBezTo>
                    <a:pt x="16946" y="82091"/>
                    <a:pt x="8180" y="87065"/>
                    <a:pt x="0" y="93149"/>
                  </a:cubicBezTo>
                  <a:lnTo>
                    <a:pt x="0" y="3474"/>
                  </a:ln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194"/>
            <p:cNvSpPr>
              <a:spLocks/>
            </p:cNvSpPr>
            <p:nvPr/>
          </p:nvSpPr>
          <p:spPr bwMode="ltGray">
            <a:xfrm>
              <a:off x="0" y="4307994"/>
              <a:ext cx="303680" cy="278063"/>
            </a:xfrm>
            <a:custGeom>
              <a:avLst/>
              <a:gdLst/>
              <a:ahLst/>
              <a:cxnLst/>
              <a:rect l="l" t="t" r="r" b="b"/>
              <a:pathLst>
                <a:path w="303680" h="278063">
                  <a:moveTo>
                    <a:pt x="137234" y="0"/>
                  </a:moveTo>
                  <a:cubicBezTo>
                    <a:pt x="178845" y="0"/>
                    <a:pt x="214909" y="11235"/>
                    <a:pt x="245424" y="33705"/>
                  </a:cubicBezTo>
                  <a:cubicBezTo>
                    <a:pt x="256520" y="42131"/>
                    <a:pt x="264843" y="47748"/>
                    <a:pt x="270391" y="56175"/>
                  </a:cubicBezTo>
                  <a:cubicBezTo>
                    <a:pt x="292570" y="84245"/>
                    <a:pt x="303667" y="103899"/>
                    <a:pt x="303680" y="103923"/>
                  </a:cubicBezTo>
                  <a:cubicBezTo>
                    <a:pt x="303680" y="103923"/>
                    <a:pt x="220457" y="278063"/>
                    <a:pt x="37366" y="278063"/>
                  </a:cubicBezTo>
                  <a:cubicBezTo>
                    <a:pt x="24328" y="278063"/>
                    <a:pt x="11796" y="277209"/>
                    <a:pt x="0" y="273833"/>
                  </a:cubicBezTo>
                  <a:lnTo>
                    <a:pt x="0" y="48628"/>
                  </a:lnTo>
                  <a:lnTo>
                    <a:pt x="34592" y="25279"/>
                  </a:lnTo>
                  <a:cubicBezTo>
                    <a:pt x="67881" y="8426"/>
                    <a:pt x="101170" y="0"/>
                    <a:pt x="137234" y="0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210"/>
            <p:cNvSpPr>
              <a:spLocks/>
            </p:cNvSpPr>
            <p:nvPr/>
          </p:nvSpPr>
          <p:spPr bwMode="ltGray">
            <a:xfrm rot="19649818" flipH="1">
              <a:off x="1126945" y="4019436"/>
              <a:ext cx="338274" cy="236526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B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210"/>
            <p:cNvSpPr>
              <a:spLocks/>
            </p:cNvSpPr>
            <p:nvPr/>
          </p:nvSpPr>
          <p:spPr bwMode="ltGray">
            <a:xfrm rot="5107192" flipH="1">
              <a:off x="2582860" y="4137385"/>
              <a:ext cx="304263" cy="212746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210"/>
            <p:cNvSpPr>
              <a:spLocks/>
            </p:cNvSpPr>
            <p:nvPr/>
          </p:nvSpPr>
          <p:spPr bwMode="ltGray">
            <a:xfrm rot="20305926">
              <a:off x="3647646" y="4781805"/>
              <a:ext cx="233956" cy="163586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210"/>
            <p:cNvSpPr>
              <a:spLocks/>
            </p:cNvSpPr>
            <p:nvPr/>
          </p:nvSpPr>
          <p:spPr bwMode="ltGray">
            <a:xfrm rot="20568581" flipH="1">
              <a:off x="4043925" y="4728000"/>
              <a:ext cx="198638" cy="1235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B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2225"/>
            <a:ext cx="7315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71800"/>
            <a:ext cx="73152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rpl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303"/>
          <p:cNvGrpSpPr/>
          <p:nvPr/>
        </p:nvGrpSpPr>
        <p:grpSpPr bwMode="invGray">
          <a:xfrm>
            <a:off x="3107483" y="4325496"/>
            <a:ext cx="6078914" cy="2574629"/>
            <a:chOff x="3107483" y="4325496"/>
            <a:chExt cx="6078914" cy="2574629"/>
          </a:xfrm>
        </p:grpSpPr>
        <p:sp>
          <p:nvSpPr>
            <p:cNvPr id="305" name="Freeform 45"/>
            <p:cNvSpPr>
              <a:spLocks/>
            </p:cNvSpPr>
            <p:nvPr/>
          </p:nvSpPr>
          <p:spPr bwMode="invGray">
            <a:xfrm rot="20386052">
              <a:off x="6932784" y="5689479"/>
              <a:ext cx="1798616" cy="1132118"/>
            </a:xfrm>
            <a:custGeom>
              <a:avLst/>
              <a:gdLst/>
              <a:ahLst/>
              <a:cxnLst/>
              <a:rect l="l" t="t" r="r" b="b"/>
              <a:pathLst>
                <a:path w="1798616" h="1132118">
                  <a:moveTo>
                    <a:pt x="1570446" y="265994"/>
                  </a:moveTo>
                  <a:cubicBezTo>
                    <a:pt x="1553847" y="257312"/>
                    <a:pt x="1535812" y="251538"/>
                    <a:pt x="1517224" y="249324"/>
                  </a:cubicBezTo>
                  <a:cubicBezTo>
                    <a:pt x="1492442" y="246370"/>
                    <a:pt x="1466677" y="249746"/>
                    <a:pt x="1442037" y="260995"/>
                  </a:cubicBezTo>
                  <a:cubicBezTo>
                    <a:pt x="1415153" y="269996"/>
                    <a:pt x="1406192" y="287995"/>
                    <a:pt x="1388269" y="305995"/>
                  </a:cubicBezTo>
                  <a:cubicBezTo>
                    <a:pt x="1388269" y="422993"/>
                    <a:pt x="1388269" y="548990"/>
                    <a:pt x="1370347" y="647988"/>
                  </a:cubicBezTo>
                  <a:cubicBezTo>
                    <a:pt x="1504763" y="638990"/>
                    <a:pt x="1657101" y="548990"/>
                    <a:pt x="1657101" y="404994"/>
                  </a:cubicBezTo>
                  <a:cubicBezTo>
                    <a:pt x="1657101" y="344245"/>
                    <a:pt x="1620243" y="292038"/>
                    <a:pt x="1570446" y="265994"/>
                  </a:cubicBezTo>
                  <a:close/>
                  <a:moveTo>
                    <a:pt x="1387647" y="0"/>
                  </a:moveTo>
                  <a:cubicBezTo>
                    <a:pt x="1387648" y="17969"/>
                    <a:pt x="1387647" y="71880"/>
                    <a:pt x="1387647" y="125790"/>
                  </a:cubicBezTo>
                  <a:cubicBezTo>
                    <a:pt x="1423384" y="107821"/>
                    <a:pt x="1459119" y="98836"/>
                    <a:pt x="1503792" y="98836"/>
                  </a:cubicBezTo>
                  <a:cubicBezTo>
                    <a:pt x="1584199" y="98836"/>
                    <a:pt x="1655670" y="134777"/>
                    <a:pt x="1709276" y="188685"/>
                  </a:cubicBezTo>
                  <a:cubicBezTo>
                    <a:pt x="1771815" y="251583"/>
                    <a:pt x="1798616" y="323462"/>
                    <a:pt x="1798616" y="404327"/>
                  </a:cubicBezTo>
                  <a:cubicBezTo>
                    <a:pt x="1798616" y="628954"/>
                    <a:pt x="1575263" y="790685"/>
                    <a:pt x="1369779" y="790685"/>
                  </a:cubicBezTo>
                  <a:cubicBezTo>
                    <a:pt x="1351911" y="790685"/>
                    <a:pt x="1342977" y="781700"/>
                    <a:pt x="1334042" y="781701"/>
                  </a:cubicBezTo>
                  <a:cubicBezTo>
                    <a:pt x="1226833" y="1033282"/>
                    <a:pt x="1039217" y="1132118"/>
                    <a:pt x="762259" y="1132118"/>
                  </a:cubicBezTo>
                  <a:cubicBezTo>
                    <a:pt x="762220" y="1132118"/>
                    <a:pt x="728032" y="1132118"/>
                    <a:pt x="693050" y="1132118"/>
                  </a:cubicBezTo>
                  <a:lnTo>
                    <a:pt x="137779" y="927461"/>
                  </a:lnTo>
                  <a:cubicBezTo>
                    <a:pt x="98994" y="877616"/>
                    <a:pt x="66142" y="817322"/>
                    <a:pt x="38597" y="745759"/>
                  </a:cubicBezTo>
                  <a:cubicBezTo>
                    <a:pt x="-14999" y="602023"/>
                    <a:pt x="2853" y="194"/>
                    <a:pt x="2860" y="0"/>
                  </a:cubicBezTo>
                  <a:cubicBezTo>
                    <a:pt x="2880" y="0"/>
                    <a:pt x="8189" y="0"/>
                    <a:pt x="1387647" y="0"/>
                  </a:cubicBez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Freeform 159"/>
            <p:cNvSpPr>
              <a:spLocks/>
            </p:cNvSpPr>
            <p:nvPr/>
          </p:nvSpPr>
          <p:spPr bwMode="invGray">
            <a:xfrm rot="20390831">
              <a:off x="7214431" y="4870943"/>
              <a:ext cx="757302" cy="700329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Freeform 160"/>
            <p:cNvSpPr>
              <a:spLocks/>
            </p:cNvSpPr>
            <p:nvPr/>
          </p:nvSpPr>
          <p:spPr bwMode="invGray">
            <a:xfrm rot="20390831">
              <a:off x="6812530" y="5420333"/>
              <a:ext cx="427980" cy="414084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Freeform 5"/>
            <p:cNvSpPr>
              <a:spLocks/>
            </p:cNvSpPr>
            <p:nvPr/>
          </p:nvSpPr>
          <p:spPr bwMode="invGray">
            <a:xfrm rot="20457630">
              <a:off x="4239732" y="5493449"/>
              <a:ext cx="452951" cy="330872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9" name="Group 308"/>
            <p:cNvGrpSpPr/>
            <p:nvPr/>
          </p:nvGrpSpPr>
          <p:grpSpPr bwMode="invGray">
            <a:xfrm rot="900450">
              <a:off x="5231048" y="4850016"/>
              <a:ext cx="909192" cy="707151"/>
              <a:chOff x="2074163" y="5486400"/>
              <a:chExt cx="1000966" cy="778532"/>
            </a:xfrm>
            <a:solidFill>
              <a:schemeClr val="accent2"/>
            </a:solidFill>
          </p:grpSpPr>
          <p:sp>
            <p:nvSpPr>
              <p:cNvPr id="344" name="Freeform 61"/>
              <p:cNvSpPr>
                <a:spLocks noEditPoints="1"/>
              </p:cNvSpPr>
              <p:nvPr/>
            </p:nvSpPr>
            <p:spPr bwMode="inv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5" name="Oval 62"/>
              <p:cNvSpPr>
                <a:spLocks noChangeArrowheads="1"/>
              </p:cNvSpPr>
              <p:nvPr/>
            </p:nvSpPr>
            <p:spPr bwMode="invGray">
              <a:xfrm>
                <a:off x="2315820" y="5805816"/>
                <a:ext cx="177983" cy="119678"/>
              </a:xfrm>
              <a:prstGeom prst="ellipse">
                <a:avLst/>
              </a:pr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6" name="Freeform 63"/>
              <p:cNvSpPr>
                <a:spLocks/>
              </p:cNvSpPr>
              <p:nvPr/>
            </p:nvSpPr>
            <p:spPr bwMode="inv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10" name="Group 309"/>
            <p:cNvGrpSpPr/>
            <p:nvPr/>
          </p:nvGrpSpPr>
          <p:grpSpPr bwMode="invGray">
            <a:xfrm rot="1190879">
              <a:off x="5890566" y="5904196"/>
              <a:ext cx="807798" cy="511543"/>
              <a:chOff x="7461248" y="4493227"/>
              <a:chExt cx="791430" cy="501186"/>
            </a:xfrm>
            <a:solidFill>
              <a:schemeClr val="accent3"/>
            </a:solidFill>
          </p:grpSpPr>
          <p:sp>
            <p:nvSpPr>
              <p:cNvPr id="342" name="Freeform 164"/>
              <p:cNvSpPr>
                <a:spLocks/>
              </p:cNvSpPr>
              <p:nvPr/>
            </p:nvSpPr>
            <p:spPr bwMode="inv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3" name="Freeform 165"/>
              <p:cNvSpPr>
                <a:spLocks noEditPoints="1"/>
              </p:cNvSpPr>
              <p:nvPr/>
            </p:nvSpPr>
            <p:spPr bwMode="inv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11" name="Freeform 210"/>
            <p:cNvSpPr>
              <a:spLocks/>
            </p:cNvSpPr>
            <p:nvPr/>
          </p:nvSpPr>
          <p:spPr bwMode="invGray">
            <a:xfrm rot="3484613" flipH="1">
              <a:off x="3064986" y="5443973"/>
              <a:ext cx="282579" cy="197585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12" name="Group 311"/>
            <p:cNvGrpSpPr/>
            <p:nvPr/>
          </p:nvGrpSpPr>
          <p:grpSpPr bwMode="invGray">
            <a:xfrm rot="20599377">
              <a:off x="4246376" y="4815407"/>
              <a:ext cx="473311" cy="513537"/>
              <a:chOff x="5282834" y="4061827"/>
              <a:chExt cx="1035679" cy="1123703"/>
            </a:xfrm>
            <a:solidFill>
              <a:schemeClr val="accent6"/>
            </a:solidFill>
          </p:grpSpPr>
          <p:sp>
            <p:nvSpPr>
              <p:cNvPr id="339" name="Freeform 158"/>
              <p:cNvSpPr>
                <a:spLocks noEditPoints="1"/>
              </p:cNvSpPr>
              <p:nvPr/>
            </p:nvSpPr>
            <p:spPr bwMode="inv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0" name="Freeform 159"/>
              <p:cNvSpPr>
                <a:spLocks/>
              </p:cNvSpPr>
              <p:nvPr/>
            </p:nvSpPr>
            <p:spPr bwMode="inv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1" name="Freeform 160"/>
              <p:cNvSpPr>
                <a:spLocks/>
              </p:cNvSpPr>
              <p:nvPr/>
            </p:nvSpPr>
            <p:spPr bwMode="inv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13" name="Freeform 39"/>
            <p:cNvSpPr>
              <a:spLocks/>
            </p:cNvSpPr>
            <p:nvPr/>
          </p:nvSpPr>
          <p:spPr bwMode="invGray">
            <a:xfrm rot="19800000">
              <a:off x="5211592" y="5877999"/>
              <a:ext cx="248733" cy="359914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14" name="Group 313"/>
            <p:cNvGrpSpPr/>
            <p:nvPr/>
          </p:nvGrpSpPr>
          <p:grpSpPr bwMode="invGray">
            <a:xfrm rot="1419656">
              <a:off x="4861396" y="5510771"/>
              <a:ext cx="506682" cy="300388"/>
              <a:chOff x="6573070" y="5804875"/>
              <a:chExt cx="954791" cy="566050"/>
            </a:xfrm>
            <a:solidFill>
              <a:schemeClr val="accent1"/>
            </a:solidFill>
          </p:grpSpPr>
          <p:sp>
            <p:nvSpPr>
              <p:cNvPr id="332" name="Freeform 50"/>
              <p:cNvSpPr>
                <a:spLocks/>
              </p:cNvSpPr>
              <p:nvPr/>
            </p:nvSpPr>
            <p:spPr bwMode="inv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3" name="Freeform 51"/>
              <p:cNvSpPr>
                <a:spLocks/>
              </p:cNvSpPr>
              <p:nvPr/>
            </p:nvSpPr>
            <p:spPr bwMode="inv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4" name="Freeform 52"/>
              <p:cNvSpPr>
                <a:spLocks/>
              </p:cNvSpPr>
              <p:nvPr/>
            </p:nvSpPr>
            <p:spPr bwMode="inv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Freeform 53"/>
              <p:cNvSpPr>
                <a:spLocks/>
              </p:cNvSpPr>
              <p:nvPr/>
            </p:nvSpPr>
            <p:spPr bwMode="inv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6" name="Freeform 54"/>
              <p:cNvSpPr>
                <a:spLocks/>
              </p:cNvSpPr>
              <p:nvPr/>
            </p:nvSpPr>
            <p:spPr bwMode="inv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7" name="Freeform 55"/>
              <p:cNvSpPr>
                <a:spLocks/>
              </p:cNvSpPr>
              <p:nvPr/>
            </p:nvSpPr>
            <p:spPr bwMode="inv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8" name="Freeform 56"/>
              <p:cNvSpPr>
                <a:spLocks/>
              </p:cNvSpPr>
              <p:nvPr/>
            </p:nvSpPr>
            <p:spPr bwMode="inv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15" name="Group 314"/>
            <p:cNvGrpSpPr/>
            <p:nvPr/>
          </p:nvGrpSpPr>
          <p:grpSpPr bwMode="invGray">
            <a:xfrm rot="174138">
              <a:off x="3387621" y="5429013"/>
              <a:ext cx="483765" cy="228604"/>
              <a:chOff x="6270931" y="4005523"/>
              <a:chExt cx="1068985" cy="505151"/>
            </a:xfrm>
            <a:solidFill>
              <a:schemeClr val="accent1"/>
            </a:solidFill>
          </p:grpSpPr>
          <p:sp>
            <p:nvSpPr>
              <p:cNvPr id="326" name="Freeform 325"/>
              <p:cNvSpPr>
                <a:spLocks/>
              </p:cNvSpPr>
              <p:nvPr/>
            </p:nvSpPr>
            <p:spPr bwMode="inv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7" name="Freeform 326"/>
              <p:cNvSpPr>
                <a:spLocks/>
              </p:cNvSpPr>
              <p:nvPr/>
            </p:nvSpPr>
            <p:spPr bwMode="inv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8" name="Freeform 327"/>
              <p:cNvSpPr>
                <a:spLocks/>
              </p:cNvSpPr>
              <p:nvPr/>
            </p:nvSpPr>
            <p:spPr bwMode="inv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9" name="Freeform 328"/>
              <p:cNvSpPr>
                <a:spLocks/>
              </p:cNvSpPr>
              <p:nvPr/>
            </p:nvSpPr>
            <p:spPr bwMode="inv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0" name="Freeform 329"/>
              <p:cNvSpPr>
                <a:spLocks/>
              </p:cNvSpPr>
              <p:nvPr/>
            </p:nvSpPr>
            <p:spPr bwMode="inv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1" name="Freeform 330"/>
              <p:cNvSpPr>
                <a:spLocks/>
              </p:cNvSpPr>
              <p:nvPr/>
            </p:nvSpPr>
            <p:spPr bwMode="inv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solidFill>
                <a:srgbClr val="391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16" name="Freeform 210"/>
            <p:cNvSpPr>
              <a:spLocks/>
            </p:cNvSpPr>
            <p:nvPr/>
          </p:nvSpPr>
          <p:spPr bwMode="invGray">
            <a:xfrm rot="21361732" flipH="1">
              <a:off x="3817153" y="5586590"/>
              <a:ext cx="325863" cy="2278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210"/>
            <p:cNvSpPr>
              <a:spLocks/>
            </p:cNvSpPr>
            <p:nvPr/>
          </p:nvSpPr>
          <p:spPr bwMode="invGray">
            <a:xfrm rot="11467442" flipH="1">
              <a:off x="3860673" y="5224794"/>
              <a:ext cx="445156" cy="311262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210"/>
            <p:cNvSpPr>
              <a:spLocks/>
            </p:cNvSpPr>
            <p:nvPr/>
          </p:nvSpPr>
          <p:spPr bwMode="invGray">
            <a:xfrm rot="15999528" flipH="1" flipV="1">
              <a:off x="4628915" y="5303923"/>
              <a:ext cx="283752" cy="198405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39"/>
            <p:cNvSpPr>
              <a:spLocks/>
            </p:cNvSpPr>
            <p:nvPr/>
          </p:nvSpPr>
          <p:spPr bwMode="invGray">
            <a:xfrm>
              <a:off x="4819650" y="4896328"/>
              <a:ext cx="303000" cy="438438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210"/>
            <p:cNvSpPr>
              <a:spLocks/>
            </p:cNvSpPr>
            <p:nvPr/>
          </p:nvSpPr>
          <p:spPr bwMode="invGray">
            <a:xfrm rot="16842304" flipH="1">
              <a:off x="5367095" y="5741090"/>
              <a:ext cx="613321" cy="428846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210"/>
            <p:cNvSpPr>
              <a:spLocks/>
            </p:cNvSpPr>
            <p:nvPr/>
          </p:nvSpPr>
          <p:spPr bwMode="invGray">
            <a:xfrm rot="13344697" flipH="1">
              <a:off x="6091775" y="5376218"/>
              <a:ext cx="677555" cy="4737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210"/>
            <p:cNvSpPr>
              <a:spLocks/>
            </p:cNvSpPr>
            <p:nvPr/>
          </p:nvSpPr>
          <p:spPr bwMode="invGray">
            <a:xfrm rot="13617786" flipH="1" flipV="1">
              <a:off x="7441484" y="4450353"/>
              <a:ext cx="447431" cy="312852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39"/>
            <p:cNvSpPr>
              <a:spLocks/>
            </p:cNvSpPr>
            <p:nvPr/>
          </p:nvSpPr>
          <p:spPr bwMode="invGray">
            <a:xfrm rot="21139619">
              <a:off x="8434578" y="6275457"/>
              <a:ext cx="751609" cy="624668"/>
            </a:xfrm>
            <a:custGeom>
              <a:avLst/>
              <a:gdLst/>
              <a:ahLst/>
              <a:cxnLst/>
              <a:rect l="l" t="t" r="r" b="b"/>
              <a:pathLst>
                <a:path w="751609" h="624668">
                  <a:moveTo>
                    <a:pt x="1" y="317227"/>
                  </a:moveTo>
                  <a:cubicBezTo>
                    <a:pt x="142132" y="399989"/>
                    <a:pt x="314411" y="443548"/>
                    <a:pt x="508227" y="443548"/>
                  </a:cubicBezTo>
                  <a:cubicBezTo>
                    <a:pt x="571103" y="443548"/>
                    <a:pt x="634431" y="438505"/>
                    <a:pt x="696937" y="427380"/>
                  </a:cubicBezTo>
                  <a:lnTo>
                    <a:pt x="670357" y="624668"/>
                  </a:lnTo>
                  <a:lnTo>
                    <a:pt x="448239" y="594743"/>
                  </a:lnTo>
                  <a:cubicBezTo>
                    <a:pt x="477974" y="590496"/>
                    <a:pt x="507723" y="590496"/>
                    <a:pt x="537475" y="590497"/>
                  </a:cubicBezTo>
                  <a:lnTo>
                    <a:pt x="623640" y="594802"/>
                  </a:lnTo>
                  <a:cubicBezTo>
                    <a:pt x="619332" y="551744"/>
                    <a:pt x="580557" y="517297"/>
                    <a:pt x="533166" y="517297"/>
                  </a:cubicBezTo>
                  <a:cubicBezTo>
                    <a:pt x="490158" y="517297"/>
                    <a:pt x="451443" y="551625"/>
                    <a:pt x="447067" y="594585"/>
                  </a:cubicBezTo>
                  <a:lnTo>
                    <a:pt x="0" y="534354"/>
                  </a:lnTo>
                  <a:cubicBezTo>
                    <a:pt x="0" y="482309"/>
                    <a:pt x="0" y="412057"/>
                    <a:pt x="1" y="317227"/>
                  </a:cubicBezTo>
                  <a:close/>
                  <a:moveTo>
                    <a:pt x="681785" y="8845"/>
                  </a:moveTo>
                  <a:cubicBezTo>
                    <a:pt x="705432" y="11688"/>
                    <a:pt x="728872" y="15207"/>
                    <a:pt x="751609" y="21582"/>
                  </a:cubicBezTo>
                  <a:lnTo>
                    <a:pt x="728118" y="195938"/>
                  </a:lnTo>
                  <a:cubicBezTo>
                    <a:pt x="710397" y="195938"/>
                    <a:pt x="687795" y="195938"/>
                    <a:pt x="658972" y="195938"/>
                  </a:cubicBezTo>
                  <a:cubicBezTo>
                    <a:pt x="658973" y="195955"/>
                    <a:pt x="658971" y="197670"/>
                    <a:pt x="658972" y="383168"/>
                  </a:cubicBezTo>
                  <a:cubicBezTo>
                    <a:pt x="641745" y="387522"/>
                    <a:pt x="620209" y="387522"/>
                    <a:pt x="602982" y="387522"/>
                  </a:cubicBezTo>
                  <a:cubicBezTo>
                    <a:pt x="602982" y="387503"/>
                    <a:pt x="602982" y="385637"/>
                    <a:pt x="602982" y="195938"/>
                  </a:cubicBezTo>
                  <a:cubicBezTo>
                    <a:pt x="602962" y="195938"/>
                    <a:pt x="601326" y="195938"/>
                    <a:pt x="469463" y="195938"/>
                  </a:cubicBezTo>
                  <a:cubicBezTo>
                    <a:pt x="469465" y="195955"/>
                    <a:pt x="469464" y="197716"/>
                    <a:pt x="469463" y="387522"/>
                  </a:cubicBezTo>
                  <a:cubicBezTo>
                    <a:pt x="452235" y="387522"/>
                    <a:pt x="430701" y="387522"/>
                    <a:pt x="413473" y="383168"/>
                  </a:cubicBezTo>
                  <a:cubicBezTo>
                    <a:pt x="413473" y="383151"/>
                    <a:pt x="413473" y="381389"/>
                    <a:pt x="413473" y="195938"/>
                  </a:cubicBezTo>
                  <a:cubicBezTo>
                    <a:pt x="413451" y="195938"/>
                    <a:pt x="411765" y="195938"/>
                    <a:pt x="279957" y="195938"/>
                  </a:cubicBezTo>
                  <a:cubicBezTo>
                    <a:pt x="279955" y="195952"/>
                    <a:pt x="279957" y="197506"/>
                    <a:pt x="279956" y="365751"/>
                  </a:cubicBezTo>
                  <a:cubicBezTo>
                    <a:pt x="262727" y="361397"/>
                    <a:pt x="241193" y="357043"/>
                    <a:pt x="223964" y="348334"/>
                  </a:cubicBezTo>
                  <a:cubicBezTo>
                    <a:pt x="223966" y="348322"/>
                    <a:pt x="223964" y="346947"/>
                    <a:pt x="223964" y="195938"/>
                  </a:cubicBezTo>
                  <a:cubicBezTo>
                    <a:pt x="223943" y="195938"/>
                    <a:pt x="222271" y="195938"/>
                    <a:pt x="90448" y="195938"/>
                  </a:cubicBezTo>
                  <a:cubicBezTo>
                    <a:pt x="90448" y="195955"/>
                    <a:pt x="90448" y="197288"/>
                    <a:pt x="90447" y="304793"/>
                  </a:cubicBezTo>
                  <a:cubicBezTo>
                    <a:pt x="60299" y="291731"/>
                    <a:pt x="30149" y="274314"/>
                    <a:pt x="1" y="256897"/>
                  </a:cubicBezTo>
                  <a:cubicBezTo>
                    <a:pt x="0" y="256890"/>
                    <a:pt x="1" y="256789"/>
                    <a:pt x="1" y="255265"/>
                  </a:cubicBezTo>
                  <a:lnTo>
                    <a:pt x="1" y="243834"/>
                  </a:lnTo>
                  <a:cubicBezTo>
                    <a:pt x="1" y="243816"/>
                    <a:pt x="1" y="242438"/>
                    <a:pt x="0" y="134979"/>
                  </a:cubicBezTo>
                  <a:cubicBezTo>
                    <a:pt x="167974" y="47896"/>
                    <a:pt x="340254" y="0"/>
                    <a:pt x="534069" y="0"/>
                  </a:cubicBezTo>
                  <a:cubicBezTo>
                    <a:pt x="583600" y="0"/>
                    <a:pt x="633130" y="2993"/>
                    <a:pt x="681785" y="8845"/>
                  </a:cubicBez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Oval 12"/>
            <p:cNvSpPr/>
            <p:nvPr/>
          </p:nvSpPr>
          <p:spPr bwMode="invGray">
            <a:xfrm>
              <a:off x="8625439" y="5247350"/>
              <a:ext cx="518561" cy="909989"/>
            </a:xfrm>
            <a:custGeom>
              <a:avLst/>
              <a:gdLst/>
              <a:ahLst/>
              <a:cxnLst/>
              <a:rect l="l" t="t" r="r" b="b"/>
              <a:pathLst>
                <a:path w="518561" h="909989">
                  <a:moveTo>
                    <a:pt x="291606" y="0"/>
                  </a:moveTo>
                  <a:lnTo>
                    <a:pt x="325923" y="2908"/>
                  </a:lnTo>
                  <a:lnTo>
                    <a:pt x="334103" y="4636"/>
                  </a:lnTo>
                  <a:cubicBezTo>
                    <a:pt x="341525" y="5007"/>
                    <a:pt x="348709" y="6504"/>
                    <a:pt x="355546" y="9166"/>
                  </a:cubicBezTo>
                  <a:lnTo>
                    <a:pt x="359208" y="9940"/>
                  </a:lnTo>
                  <a:lnTo>
                    <a:pt x="366108" y="12428"/>
                  </a:lnTo>
                  <a:cubicBezTo>
                    <a:pt x="377245" y="14685"/>
                    <a:pt x="387711" y="18785"/>
                    <a:pt x="397436" y="24299"/>
                  </a:cubicBezTo>
                  <a:cubicBezTo>
                    <a:pt x="458015" y="57687"/>
                    <a:pt x="489643" y="84643"/>
                    <a:pt x="518561" y="122296"/>
                  </a:cubicBezTo>
                  <a:lnTo>
                    <a:pt x="518561" y="615241"/>
                  </a:lnTo>
                  <a:lnTo>
                    <a:pt x="507546" y="636144"/>
                  </a:lnTo>
                  <a:lnTo>
                    <a:pt x="479282" y="679020"/>
                  </a:lnTo>
                  <a:lnTo>
                    <a:pt x="449801" y="718604"/>
                  </a:lnTo>
                  <a:lnTo>
                    <a:pt x="432843" y="736721"/>
                  </a:lnTo>
                  <a:lnTo>
                    <a:pt x="416042" y="753533"/>
                  </a:lnTo>
                  <a:lnTo>
                    <a:pt x="398476" y="770004"/>
                  </a:lnTo>
                  <a:lnTo>
                    <a:pt x="380145" y="786133"/>
                  </a:lnTo>
                  <a:lnTo>
                    <a:pt x="333469" y="818976"/>
                  </a:lnTo>
                  <a:lnTo>
                    <a:pt x="285668" y="852235"/>
                  </a:lnTo>
                  <a:lnTo>
                    <a:pt x="234401" y="883032"/>
                  </a:lnTo>
                  <a:lnTo>
                    <a:pt x="208620" y="896303"/>
                  </a:lnTo>
                  <a:lnTo>
                    <a:pt x="181714" y="909989"/>
                  </a:lnTo>
                  <a:lnTo>
                    <a:pt x="195186" y="896279"/>
                  </a:lnTo>
                  <a:lnTo>
                    <a:pt x="207487" y="881131"/>
                  </a:lnTo>
                  <a:lnTo>
                    <a:pt x="219226" y="866190"/>
                  </a:lnTo>
                  <a:lnTo>
                    <a:pt x="229028" y="849470"/>
                  </a:lnTo>
                  <a:lnTo>
                    <a:pt x="237503" y="832617"/>
                  </a:lnTo>
                  <a:lnTo>
                    <a:pt x="245056" y="816729"/>
                  </a:lnTo>
                  <a:lnTo>
                    <a:pt x="252452" y="802146"/>
                  </a:lnTo>
                  <a:lnTo>
                    <a:pt x="256630" y="787505"/>
                  </a:lnTo>
                  <a:lnTo>
                    <a:pt x="264110" y="761042"/>
                  </a:lnTo>
                  <a:lnTo>
                    <a:pt x="267607" y="734180"/>
                  </a:lnTo>
                  <a:cubicBezTo>
                    <a:pt x="267820" y="724954"/>
                    <a:pt x="268032" y="715729"/>
                    <a:pt x="268245" y="706503"/>
                  </a:cubicBezTo>
                  <a:lnTo>
                    <a:pt x="266072" y="679866"/>
                  </a:lnTo>
                  <a:lnTo>
                    <a:pt x="259555" y="653586"/>
                  </a:lnTo>
                  <a:lnTo>
                    <a:pt x="250227" y="628346"/>
                  </a:lnTo>
                  <a:lnTo>
                    <a:pt x="236961" y="604560"/>
                  </a:lnTo>
                  <a:lnTo>
                    <a:pt x="218633" y="582647"/>
                  </a:lnTo>
                  <a:lnTo>
                    <a:pt x="202692" y="565463"/>
                  </a:lnTo>
                  <a:lnTo>
                    <a:pt x="185830" y="549244"/>
                  </a:lnTo>
                  <a:lnTo>
                    <a:pt x="148933" y="518602"/>
                  </a:lnTo>
                  <a:lnTo>
                    <a:pt x="111879" y="489265"/>
                  </a:lnTo>
                  <a:lnTo>
                    <a:pt x="93689" y="472912"/>
                  </a:lnTo>
                  <a:lnTo>
                    <a:pt x="78357" y="457375"/>
                  </a:lnTo>
                  <a:lnTo>
                    <a:pt x="54534" y="427513"/>
                  </a:lnTo>
                  <a:lnTo>
                    <a:pt x="34446" y="395648"/>
                  </a:lnTo>
                  <a:lnTo>
                    <a:pt x="25910" y="379470"/>
                  </a:lnTo>
                  <a:lnTo>
                    <a:pt x="19420" y="361911"/>
                  </a:lnTo>
                  <a:lnTo>
                    <a:pt x="13133" y="344902"/>
                  </a:lnTo>
                  <a:lnTo>
                    <a:pt x="7971" y="327476"/>
                  </a:lnTo>
                  <a:lnTo>
                    <a:pt x="3934" y="309635"/>
                  </a:lnTo>
                  <a:lnTo>
                    <a:pt x="1225" y="291927"/>
                  </a:lnTo>
                  <a:cubicBezTo>
                    <a:pt x="817" y="285633"/>
                    <a:pt x="408" y="279340"/>
                    <a:pt x="0" y="273046"/>
                  </a:cubicBezTo>
                  <a:cubicBezTo>
                    <a:pt x="289" y="266911"/>
                    <a:pt x="579" y="260775"/>
                    <a:pt x="868" y="254640"/>
                  </a:cubicBezTo>
                  <a:cubicBezTo>
                    <a:pt x="970" y="248573"/>
                    <a:pt x="1073" y="242507"/>
                    <a:pt x="1175" y="236440"/>
                  </a:cubicBezTo>
                  <a:lnTo>
                    <a:pt x="4699" y="218299"/>
                  </a:lnTo>
                  <a:lnTo>
                    <a:pt x="8987" y="200499"/>
                  </a:lnTo>
                  <a:lnTo>
                    <a:pt x="15729" y="182416"/>
                  </a:lnTo>
                  <a:lnTo>
                    <a:pt x="22876" y="165430"/>
                  </a:lnTo>
                  <a:lnTo>
                    <a:pt x="31553" y="149126"/>
                  </a:lnTo>
                  <a:lnTo>
                    <a:pt x="50642" y="117749"/>
                  </a:lnTo>
                  <a:lnTo>
                    <a:pt x="73603" y="89929"/>
                  </a:lnTo>
                  <a:lnTo>
                    <a:pt x="100436" y="65668"/>
                  </a:lnTo>
                  <a:lnTo>
                    <a:pt x="128329" y="46003"/>
                  </a:lnTo>
                  <a:lnTo>
                    <a:pt x="158924" y="28459"/>
                  </a:lnTo>
                  <a:lnTo>
                    <a:pt x="190218" y="16269"/>
                  </a:lnTo>
                  <a:lnTo>
                    <a:pt x="223292" y="7163"/>
                  </a:lnTo>
                  <a:lnTo>
                    <a:pt x="257224" y="2106"/>
                  </a:ln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5" name="Freeform 5"/>
            <p:cNvSpPr>
              <a:spLocks/>
            </p:cNvSpPr>
            <p:nvPr/>
          </p:nvSpPr>
          <p:spPr bwMode="invGray">
            <a:xfrm rot="20457630">
              <a:off x="7961380" y="4325496"/>
              <a:ext cx="1225017" cy="894850"/>
            </a:xfrm>
            <a:custGeom>
              <a:avLst/>
              <a:gdLst/>
              <a:ahLst/>
              <a:cxnLst/>
              <a:rect l="l" t="t" r="r" b="b"/>
              <a:pathLst>
                <a:path w="1225017" h="894850">
                  <a:moveTo>
                    <a:pt x="232089" y="667255"/>
                  </a:moveTo>
                  <a:cubicBezTo>
                    <a:pt x="209227" y="667255"/>
                    <a:pt x="190693" y="684511"/>
                    <a:pt x="190693" y="705797"/>
                  </a:cubicBezTo>
                  <a:cubicBezTo>
                    <a:pt x="190692" y="727084"/>
                    <a:pt x="209227" y="744339"/>
                    <a:pt x="232090" y="744339"/>
                  </a:cubicBezTo>
                  <a:cubicBezTo>
                    <a:pt x="254952" y="744339"/>
                    <a:pt x="273486" y="727084"/>
                    <a:pt x="273486" y="705797"/>
                  </a:cubicBezTo>
                  <a:cubicBezTo>
                    <a:pt x="273486" y="684511"/>
                    <a:pt x="254952" y="667255"/>
                    <a:pt x="232089" y="667255"/>
                  </a:cubicBezTo>
                  <a:close/>
                  <a:moveTo>
                    <a:pt x="424798" y="667255"/>
                  </a:moveTo>
                  <a:cubicBezTo>
                    <a:pt x="401935" y="667255"/>
                    <a:pt x="383400" y="684511"/>
                    <a:pt x="383401" y="705798"/>
                  </a:cubicBezTo>
                  <a:cubicBezTo>
                    <a:pt x="383401" y="727084"/>
                    <a:pt x="401935" y="744339"/>
                    <a:pt x="424798" y="744339"/>
                  </a:cubicBezTo>
                  <a:cubicBezTo>
                    <a:pt x="447661" y="744339"/>
                    <a:pt x="466195" y="727084"/>
                    <a:pt x="466195" y="705797"/>
                  </a:cubicBezTo>
                  <a:cubicBezTo>
                    <a:pt x="466195" y="684511"/>
                    <a:pt x="447661" y="667255"/>
                    <a:pt x="424798" y="667255"/>
                  </a:cubicBezTo>
                  <a:close/>
                  <a:moveTo>
                    <a:pt x="620361" y="667255"/>
                  </a:moveTo>
                  <a:cubicBezTo>
                    <a:pt x="599074" y="667255"/>
                    <a:pt x="581818" y="684511"/>
                    <a:pt x="581818" y="705797"/>
                  </a:cubicBezTo>
                  <a:cubicBezTo>
                    <a:pt x="581818" y="727083"/>
                    <a:pt x="599074" y="744339"/>
                    <a:pt x="620360" y="744339"/>
                  </a:cubicBezTo>
                  <a:cubicBezTo>
                    <a:pt x="641647" y="744339"/>
                    <a:pt x="658902" y="727083"/>
                    <a:pt x="658902" y="705797"/>
                  </a:cubicBezTo>
                  <a:cubicBezTo>
                    <a:pt x="658902" y="684510"/>
                    <a:pt x="641647" y="667255"/>
                    <a:pt x="620361" y="667255"/>
                  </a:cubicBezTo>
                  <a:close/>
                  <a:moveTo>
                    <a:pt x="232090" y="494532"/>
                  </a:moveTo>
                  <a:cubicBezTo>
                    <a:pt x="209226" y="494532"/>
                    <a:pt x="190693" y="512107"/>
                    <a:pt x="190692" y="533788"/>
                  </a:cubicBezTo>
                  <a:cubicBezTo>
                    <a:pt x="190692" y="555468"/>
                    <a:pt x="209227" y="573043"/>
                    <a:pt x="232090" y="573044"/>
                  </a:cubicBezTo>
                  <a:cubicBezTo>
                    <a:pt x="254952" y="573043"/>
                    <a:pt x="273486" y="555468"/>
                    <a:pt x="273486" y="533788"/>
                  </a:cubicBezTo>
                  <a:cubicBezTo>
                    <a:pt x="273486" y="512107"/>
                    <a:pt x="254952" y="494532"/>
                    <a:pt x="232090" y="494532"/>
                  </a:cubicBezTo>
                  <a:close/>
                  <a:moveTo>
                    <a:pt x="817350" y="667255"/>
                  </a:moveTo>
                  <a:cubicBezTo>
                    <a:pt x="794488" y="667255"/>
                    <a:pt x="775953" y="684511"/>
                    <a:pt x="775953" y="705797"/>
                  </a:cubicBezTo>
                  <a:cubicBezTo>
                    <a:pt x="775953" y="727084"/>
                    <a:pt x="794488" y="744339"/>
                    <a:pt x="817351" y="744339"/>
                  </a:cubicBezTo>
                  <a:cubicBezTo>
                    <a:pt x="840214" y="744339"/>
                    <a:pt x="858748" y="727083"/>
                    <a:pt x="858748" y="705797"/>
                  </a:cubicBezTo>
                  <a:cubicBezTo>
                    <a:pt x="858748" y="684511"/>
                    <a:pt x="840214" y="667255"/>
                    <a:pt x="817350" y="667255"/>
                  </a:cubicBezTo>
                  <a:close/>
                  <a:moveTo>
                    <a:pt x="424798" y="494532"/>
                  </a:moveTo>
                  <a:cubicBezTo>
                    <a:pt x="401935" y="494532"/>
                    <a:pt x="383401" y="512107"/>
                    <a:pt x="383401" y="533787"/>
                  </a:cubicBezTo>
                  <a:cubicBezTo>
                    <a:pt x="383401" y="555468"/>
                    <a:pt x="401935" y="573044"/>
                    <a:pt x="424798" y="573043"/>
                  </a:cubicBezTo>
                  <a:cubicBezTo>
                    <a:pt x="447661" y="573044"/>
                    <a:pt x="466195" y="555468"/>
                    <a:pt x="466195" y="533787"/>
                  </a:cubicBezTo>
                  <a:cubicBezTo>
                    <a:pt x="466195" y="512107"/>
                    <a:pt x="447661" y="494532"/>
                    <a:pt x="424798" y="494532"/>
                  </a:cubicBezTo>
                  <a:close/>
                  <a:moveTo>
                    <a:pt x="1012914" y="667255"/>
                  </a:moveTo>
                  <a:cubicBezTo>
                    <a:pt x="991627" y="667255"/>
                    <a:pt x="974372" y="684511"/>
                    <a:pt x="974372" y="705797"/>
                  </a:cubicBezTo>
                  <a:cubicBezTo>
                    <a:pt x="974372" y="727084"/>
                    <a:pt x="991628" y="744339"/>
                    <a:pt x="1012914" y="744339"/>
                  </a:cubicBezTo>
                  <a:cubicBezTo>
                    <a:pt x="1034201" y="744339"/>
                    <a:pt x="1051456" y="727084"/>
                    <a:pt x="1051456" y="705797"/>
                  </a:cubicBezTo>
                  <a:cubicBezTo>
                    <a:pt x="1051456" y="684511"/>
                    <a:pt x="1034200" y="667255"/>
                    <a:pt x="1012914" y="667255"/>
                  </a:cubicBezTo>
                  <a:close/>
                  <a:moveTo>
                    <a:pt x="620360" y="494532"/>
                  </a:moveTo>
                  <a:cubicBezTo>
                    <a:pt x="599074" y="494532"/>
                    <a:pt x="581819" y="512107"/>
                    <a:pt x="581818" y="533787"/>
                  </a:cubicBezTo>
                  <a:cubicBezTo>
                    <a:pt x="581818" y="555468"/>
                    <a:pt x="599074" y="573044"/>
                    <a:pt x="620360" y="573043"/>
                  </a:cubicBezTo>
                  <a:cubicBezTo>
                    <a:pt x="641647" y="573043"/>
                    <a:pt x="658902" y="555468"/>
                    <a:pt x="658902" y="533787"/>
                  </a:cubicBezTo>
                  <a:cubicBezTo>
                    <a:pt x="658902" y="512107"/>
                    <a:pt x="641647" y="494532"/>
                    <a:pt x="620360" y="494532"/>
                  </a:cubicBezTo>
                  <a:close/>
                  <a:moveTo>
                    <a:pt x="232089" y="323236"/>
                  </a:moveTo>
                  <a:cubicBezTo>
                    <a:pt x="209226" y="323236"/>
                    <a:pt x="190692" y="340492"/>
                    <a:pt x="190692" y="361778"/>
                  </a:cubicBezTo>
                  <a:cubicBezTo>
                    <a:pt x="190692" y="383065"/>
                    <a:pt x="209227" y="400320"/>
                    <a:pt x="232089" y="400320"/>
                  </a:cubicBezTo>
                  <a:cubicBezTo>
                    <a:pt x="254952" y="400320"/>
                    <a:pt x="273487" y="383065"/>
                    <a:pt x="273486" y="361778"/>
                  </a:cubicBezTo>
                  <a:cubicBezTo>
                    <a:pt x="273486" y="340492"/>
                    <a:pt x="254953" y="323236"/>
                    <a:pt x="232089" y="323236"/>
                  </a:cubicBezTo>
                  <a:close/>
                  <a:moveTo>
                    <a:pt x="817351" y="494532"/>
                  </a:moveTo>
                  <a:cubicBezTo>
                    <a:pt x="794488" y="494532"/>
                    <a:pt x="775954" y="512107"/>
                    <a:pt x="775953" y="533787"/>
                  </a:cubicBezTo>
                  <a:cubicBezTo>
                    <a:pt x="775954" y="555468"/>
                    <a:pt x="794488" y="573044"/>
                    <a:pt x="817351" y="573044"/>
                  </a:cubicBezTo>
                  <a:cubicBezTo>
                    <a:pt x="840214" y="573043"/>
                    <a:pt x="858748" y="555468"/>
                    <a:pt x="858748" y="533787"/>
                  </a:cubicBezTo>
                  <a:cubicBezTo>
                    <a:pt x="858747" y="512107"/>
                    <a:pt x="840214" y="494532"/>
                    <a:pt x="817351" y="494532"/>
                  </a:cubicBezTo>
                  <a:close/>
                  <a:moveTo>
                    <a:pt x="424798" y="323236"/>
                  </a:moveTo>
                  <a:cubicBezTo>
                    <a:pt x="401935" y="323236"/>
                    <a:pt x="383401" y="340491"/>
                    <a:pt x="383401" y="361778"/>
                  </a:cubicBezTo>
                  <a:cubicBezTo>
                    <a:pt x="383401" y="383065"/>
                    <a:pt x="401935" y="400320"/>
                    <a:pt x="424798" y="400320"/>
                  </a:cubicBezTo>
                  <a:cubicBezTo>
                    <a:pt x="447660" y="400320"/>
                    <a:pt x="466195" y="383064"/>
                    <a:pt x="466195" y="361778"/>
                  </a:cubicBezTo>
                  <a:cubicBezTo>
                    <a:pt x="466195" y="340491"/>
                    <a:pt x="447661" y="323236"/>
                    <a:pt x="424798" y="323236"/>
                  </a:cubicBezTo>
                  <a:close/>
                  <a:moveTo>
                    <a:pt x="1012914" y="494531"/>
                  </a:moveTo>
                  <a:cubicBezTo>
                    <a:pt x="991627" y="494531"/>
                    <a:pt x="974372" y="512107"/>
                    <a:pt x="974372" y="533787"/>
                  </a:cubicBezTo>
                  <a:cubicBezTo>
                    <a:pt x="974372" y="555468"/>
                    <a:pt x="991628" y="573044"/>
                    <a:pt x="1012914" y="573044"/>
                  </a:cubicBezTo>
                  <a:cubicBezTo>
                    <a:pt x="1034201" y="573044"/>
                    <a:pt x="1051456" y="555468"/>
                    <a:pt x="1051456" y="533788"/>
                  </a:cubicBezTo>
                  <a:cubicBezTo>
                    <a:pt x="1051457" y="512107"/>
                    <a:pt x="1034201" y="494532"/>
                    <a:pt x="1012914" y="494531"/>
                  </a:cubicBezTo>
                  <a:close/>
                  <a:moveTo>
                    <a:pt x="620360" y="323236"/>
                  </a:moveTo>
                  <a:cubicBezTo>
                    <a:pt x="599074" y="323236"/>
                    <a:pt x="581818" y="340492"/>
                    <a:pt x="581818" y="361778"/>
                  </a:cubicBezTo>
                  <a:cubicBezTo>
                    <a:pt x="581818" y="383064"/>
                    <a:pt x="599074" y="400320"/>
                    <a:pt x="620360" y="400320"/>
                  </a:cubicBezTo>
                  <a:cubicBezTo>
                    <a:pt x="641647" y="400320"/>
                    <a:pt x="658903" y="383065"/>
                    <a:pt x="658902" y="361778"/>
                  </a:cubicBezTo>
                  <a:cubicBezTo>
                    <a:pt x="658902" y="340491"/>
                    <a:pt x="641647" y="323236"/>
                    <a:pt x="620360" y="323236"/>
                  </a:cubicBezTo>
                  <a:close/>
                  <a:moveTo>
                    <a:pt x="232089" y="144804"/>
                  </a:moveTo>
                  <a:cubicBezTo>
                    <a:pt x="209227" y="144804"/>
                    <a:pt x="190693" y="163338"/>
                    <a:pt x="190692" y="186200"/>
                  </a:cubicBezTo>
                  <a:cubicBezTo>
                    <a:pt x="190693" y="209063"/>
                    <a:pt x="209227" y="227597"/>
                    <a:pt x="232089" y="227598"/>
                  </a:cubicBezTo>
                  <a:cubicBezTo>
                    <a:pt x="254952" y="227597"/>
                    <a:pt x="273486" y="209063"/>
                    <a:pt x="273487" y="186201"/>
                  </a:cubicBezTo>
                  <a:cubicBezTo>
                    <a:pt x="273486" y="163338"/>
                    <a:pt x="254952" y="144804"/>
                    <a:pt x="232089" y="144804"/>
                  </a:cubicBezTo>
                  <a:close/>
                  <a:moveTo>
                    <a:pt x="817351" y="323236"/>
                  </a:moveTo>
                  <a:cubicBezTo>
                    <a:pt x="794487" y="323236"/>
                    <a:pt x="775953" y="340491"/>
                    <a:pt x="775953" y="361778"/>
                  </a:cubicBezTo>
                  <a:cubicBezTo>
                    <a:pt x="775954" y="383065"/>
                    <a:pt x="794488" y="400320"/>
                    <a:pt x="817351" y="400320"/>
                  </a:cubicBezTo>
                  <a:cubicBezTo>
                    <a:pt x="840213" y="400320"/>
                    <a:pt x="858748" y="383064"/>
                    <a:pt x="858748" y="361778"/>
                  </a:cubicBezTo>
                  <a:cubicBezTo>
                    <a:pt x="858748" y="340492"/>
                    <a:pt x="840214" y="323236"/>
                    <a:pt x="817351" y="323236"/>
                  </a:cubicBezTo>
                  <a:close/>
                  <a:moveTo>
                    <a:pt x="424798" y="144804"/>
                  </a:moveTo>
                  <a:cubicBezTo>
                    <a:pt x="401935" y="144804"/>
                    <a:pt x="383401" y="163338"/>
                    <a:pt x="383401" y="186201"/>
                  </a:cubicBezTo>
                  <a:cubicBezTo>
                    <a:pt x="383401" y="209063"/>
                    <a:pt x="401935" y="227598"/>
                    <a:pt x="424798" y="227597"/>
                  </a:cubicBezTo>
                  <a:cubicBezTo>
                    <a:pt x="447661" y="227597"/>
                    <a:pt x="466195" y="209063"/>
                    <a:pt x="466195" y="186200"/>
                  </a:cubicBezTo>
                  <a:cubicBezTo>
                    <a:pt x="466195" y="163338"/>
                    <a:pt x="447661" y="144803"/>
                    <a:pt x="424798" y="144804"/>
                  </a:cubicBezTo>
                  <a:close/>
                  <a:moveTo>
                    <a:pt x="1012914" y="323236"/>
                  </a:moveTo>
                  <a:cubicBezTo>
                    <a:pt x="991627" y="323236"/>
                    <a:pt x="974372" y="340491"/>
                    <a:pt x="974372" y="361778"/>
                  </a:cubicBezTo>
                  <a:cubicBezTo>
                    <a:pt x="974372" y="383064"/>
                    <a:pt x="991628" y="400320"/>
                    <a:pt x="1012914" y="400320"/>
                  </a:cubicBezTo>
                  <a:cubicBezTo>
                    <a:pt x="1034201" y="400320"/>
                    <a:pt x="1051456" y="383064"/>
                    <a:pt x="1051456" y="361778"/>
                  </a:cubicBezTo>
                  <a:cubicBezTo>
                    <a:pt x="1051456" y="340491"/>
                    <a:pt x="1034200" y="323236"/>
                    <a:pt x="1012914" y="323236"/>
                  </a:cubicBezTo>
                  <a:close/>
                  <a:moveTo>
                    <a:pt x="620361" y="144804"/>
                  </a:moveTo>
                  <a:cubicBezTo>
                    <a:pt x="599074" y="144804"/>
                    <a:pt x="581818" y="163338"/>
                    <a:pt x="581819" y="186201"/>
                  </a:cubicBezTo>
                  <a:cubicBezTo>
                    <a:pt x="581819" y="209063"/>
                    <a:pt x="599074" y="227597"/>
                    <a:pt x="620361" y="227597"/>
                  </a:cubicBezTo>
                  <a:cubicBezTo>
                    <a:pt x="641647" y="227598"/>
                    <a:pt x="658902" y="209064"/>
                    <a:pt x="658903" y="186200"/>
                  </a:cubicBezTo>
                  <a:cubicBezTo>
                    <a:pt x="658902" y="163337"/>
                    <a:pt x="641647" y="144804"/>
                    <a:pt x="620361" y="144804"/>
                  </a:cubicBezTo>
                  <a:close/>
                  <a:moveTo>
                    <a:pt x="817350" y="144804"/>
                  </a:moveTo>
                  <a:cubicBezTo>
                    <a:pt x="794488" y="144804"/>
                    <a:pt x="775954" y="163337"/>
                    <a:pt x="775954" y="186200"/>
                  </a:cubicBezTo>
                  <a:cubicBezTo>
                    <a:pt x="775954" y="209064"/>
                    <a:pt x="794488" y="227597"/>
                    <a:pt x="817350" y="227597"/>
                  </a:cubicBezTo>
                  <a:cubicBezTo>
                    <a:pt x="840213" y="227597"/>
                    <a:pt x="858747" y="209063"/>
                    <a:pt x="858748" y="186200"/>
                  </a:cubicBezTo>
                  <a:cubicBezTo>
                    <a:pt x="858748" y="163338"/>
                    <a:pt x="840213" y="144803"/>
                    <a:pt x="817350" y="144804"/>
                  </a:cubicBezTo>
                  <a:close/>
                  <a:moveTo>
                    <a:pt x="1012914" y="144804"/>
                  </a:moveTo>
                  <a:cubicBezTo>
                    <a:pt x="991627" y="144804"/>
                    <a:pt x="974372" y="163338"/>
                    <a:pt x="974372" y="186200"/>
                  </a:cubicBezTo>
                  <a:cubicBezTo>
                    <a:pt x="974372" y="209063"/>
                    <a:pt x="991627" y="227597"/>
                    <a:pt x="1012914" y="227598"/>
                  </a:cubicBezTo>
                  <a:cubicBezTo>
                    <a:pt x="1034200" y="227597"/>
                    <a:pt x="1051457" y="209064"/>
                    <a:pt x="1051456" y="186201"/>
                  </a:cubicBezTo>
                  <a:cubicBezTo>
                    <a:pt x="1051456" y="163338"/>
                    <a:pt x="1034200" y="144803"/>
                    <a:pt x="1012914" y="144804"/>
                  </a:cubicBezTo>
                  <a:close/>
                  <a:moveTo>
                    <a:pt x="1180380" y="4896"/>
                  </a:moveTo>
                  <a:cubicBezTo>
                    <a:pt x="1211722" y="17129"/>
                    <a:pt x="1231407" y="50442"/>
                    <a:pt x="1223119" y="83755"/>
                  </a:cubicBezTo>
                  <a:cubicBezTo>
                    <a:pt x="1217593" y="105964"/>
                    <a:pt x="1201016" y="117068"/>
                    <a:pt x="1184438" y="128173"/>
                  </a:cubicBezTo>
                  <a:cubicBezTo>
                    <a:pt x="1195489" y="133725"/>
                    <a:pt x="1201016" y="144830"/>
                    <a:pt x="1206542" y="155934"/>
                  </a:cubicBezTo>
                  <a:cubicBezTo>
                    <a:pt x="1223119" y="183695"/>
                    <a:pt x="1206542" y="217009"/>
                    <a:pt x="1184438" y="233665"/>
                  </a:cubicBezTo>
                  <a:cubicBezTo>
                    <a:pt x="1195489" y="239217"/>
                    <a:pt x="1201016" y="250322"/>
                    <a:pt x="1206541" y="261426"/>
                  </a:cubicBezTo>
                  <a:cubicBezTo>
                    <a:pt x="1223119" y="294740"/>
                    <a:pt x="1206541" y="322500"/>
                    <a:pt x="1184438" y="339157"/>
                  </a:cubicBezTo>
                  <a:cubicBezTo>
                    <a:pt x="1184438" y="339169"/>
                    <a:pt x="1184438" y="339246"/>
                    <a:pt x="1184439" y="339851"/>
                  </a:cubicBezTo>
                  <a:lnTo>
                    <a:pt x="1184438" y="344709"/>
                  </a:lnTo>
                  <a:cubicBezTo>
                    <a:pt x="1195489" y="350262"/>
                    <a:pt x="1201015" y="355814"/>
                    <a:pt x="1206541" y="366919"/>
                  </a:cubicBezTo>
                  <a:cubicBezTo>
                    <a:pt x="1223119" y="400232"/>
                    <a:pt x="1206541" y="433545"/>
                    <a:pt x="1184439" y="444649"/>
                  </a:cubicBezTo>
                  <a:cubicBezTo>
                    <a:pt x="1184438" y="444661"/>
                    <a:pt x="1184438" y="444735"/>
                    <a:pt x="1184438" y="445343"/>
                  </a:cubicBezTo>
                  <a:lnTo>
                    <a:pt x="1184438" y="450202"/>
                  </a:lnTo>
                  <a:cubicBezTo>
                    <a:pt x="1194940" y="455477"/>
                    <a:pt x="1200452" y="465766"/>
                    <a:pt x="1205633" y="476347"/>
                  </a:cubicBezTo>
                  <a:lnTo>
                    <a:pt x="1068583" y="873479"/>
                  </a:lnTo>
                  <a:cubicBezTo>
                    <a:pt x="1066979" y="875466"/>
                    <a:pt x="1064924" y="876690"/>
                    <a:pt x="1062869" y="877722"/>
                  </a:cubicBezTo>
                  <a:cubicBezTo>
                    <a:pt x="1035239" y="888827"/>
                    <a:pt x="1002084" y="877722"/>
                    <a:pt x="985507" y="849962"/>
                  </a:cubicBezTo>
                  <a:cubicBezTo>
                    <a:pt x="979980" y="861066"/>
                    <a:pt x="968928" y="872171"/>
                    <a:pt x="957877" y="877722"/>
                  </a:cubicBezTo>
                  <a:cubicBezTo>
                    <a:pt x="924721" y="888827"/>
                    <a:pt x="891567" y="877723"/>
                    <a:pt x="880514" y="849961"/>
                  </a:cubicBezTo>
                  <a:cubicBezTo>
                    <a:pt x="869462" y="861065"/>
                    <a:pt x="863937" y="872171"/>
                    <a:pt x="852885" y="877722"/>
                  </a:cubicBezTo>
                  <a:cubicBezTo>
                    <a:pt x="819730" y="888827"/>
                    <a:pt x="786574" y="877722"/>
                    <a:pt x="769996" y="849962"/>
                  </a:cubicBezTo>
                  <a:cubicBezTo>
                    <a:pt x="764471" y="861066"/>
                    <a:pt x="753419" y="872171"/>
                    <a:pt x="742367" y="877722"/>
                  </a:cubicBezTo>
                  <a:cubicBezTo>
                    <a:pt x="714737" y="888827"/>
                    <a:pt x="681582" y="877722"/>
                    <a:pt x="665006" y="849962"/>
                  </a:cubicBezTo>
                  <a:cubicBezTo>
                    <a:pt x="659479" y="861066"/>
                    <a:pt x="648428" y="872171"/>
                    <a:pt x="637376" y="877722"/>
                  </a:cubicBezTo>
                  <a:cubicBezTo>
                    <a:pt x="604221" y="888827"/>
                    <a:pt x="571065" y="877723"/>
                    <a:pt x="560013" y="849961"/>
                  </a:cubicBezTo>
                  <a:cubicBezTo>
                    <a:pt x="548962" y="861066"/>
                    <a:pt x="543436" y="872171"/>
                    <a:pt x="526858" y="877722"/>
                  </a:cubicBezTo>
                  <a:cubicBezTo>
                    <a:pt x="499229" y="888827"/>
                    <a:pt x="466074" y="877722"/>
                    <a:pt x="449496" y="849962"/>
                  </a:cubicBezTo>
                  <a:cubicBezTo>
                    <a:pt x="443969" y="861066"/>
                    <a:pt x="432918" y="872171"/>
                    <a:pt x="421866" y="877722"/>
                  </a:cubicBezTo>
                  <a:cubicBezTo>
                    <a:pt x="394237" y="888827"/>
                    <a:pt x="361081" y="877722"/>
                    <a:pt x="344504" y="849962"/>
                  </a:cubicBezTo>
                  <a:cubicBezTo>
                    <a:pt x="338979" y="861066"/>
                    <a:pt x="327926" y="872171"/>
                    <a:pt x="316874" y="877722"/>
                  </a:cubicBezTo>
                  <a:cubicBezTo>
                    <a:pt x="283719" y="888827"/>
                    <a:pt x="250564" y="877722"/>
                    <a:pt x="239512" y="849962"/>
                  </a:cubicBezTo>
                  <a:cubicBezTo>
                    <a:pt x="233986" y="861066"/>
                    <a:pt x="222935" y="872171"/>
                    <a:pt x="211883" y="877722"/>
                  </a:cubicBezTo>
                  <a:cubicBezTo>
                    <a:pt x="178727" y="888827"/>
                    <a:pt x="145572" y="877722"/>
                    <a:pt x="134520" y="855514"/>
                  </a:cubicBezTo>
                  <a:cubicBezTo>
                    <a:pt x="117942" y="872171"/>
                    <a:pt x="101365" y="888827"/>
                    <a:pt x="79261" y="894379"/>
                  </a:cubicBezTo>
                  <a:cubicBezTo>
                    <a:pt x="29528" y="899931"/>
                    <a:pt x="-9153" y="855514"/>
                    <a:pt x="1899" y="811096"/>
                  </a:cubicBezTo>
                  <a:cubicBezTo>
                    <a:pt x="7425" y="788887"/>
                    <a:pt x="24002" y="777783"/>
                    <a:pt x="40581" y="766679"/>
                  </a:cubicBezTo>
                  <a:cubicBezTo>
                    <a:pt x="18477" y="750021"/>
                    <a:pt x="7424" y="722261"/>
                    <a:pt x="18476" y="688947"/>
                  </a:cubicBezTo>
                  <a:cubicBezTo>
                    <a:pt x="24002" y="677842"/>
                    <a:pt x="29529" y="672291"/>
                    <a:pt x="40581" y="666738"/>
                  </a:cubicBezTo>
                  <a:cubicBezTo>
                    <a:pt x="40581" y="666733"/>
                    <a:pt x="40580" y="666671"/>
                    <a:pt x="40581" y="666044"/>
                  </a:cubicBezTo>
                  <a:lnTo>
                    <a:pt x="40581" y="661186"/>
                  </a:lnTo>
                  <a:cubicBezTo>
                    <a:pt x="18477" y="644529"/>
                    <a:pt x="7425" y="611216"/>
                    <a:pt x="18477" y="583455"/>
                  </a:cubicBezTo>
                  <a:cubicBezTo>
                    <a:pt x="24002" y="572350"/>
                    <a:pt x="29529" y="561246"/>
                    <a:pt x="40581" y="555694"/>
                  </a:cubicBezTo>
                  <a:cubicBezTo>
                    <a:pt x="18477" y="539037"/>
                    <a:pt x="7425" y="505724"/>
                    <a:pt x="18477" y="477962"/>
                  </a:cubicBezTo>
                  <a:cubicBezTo>
                    <a:pt x="24002" y="466858"/>
                    <a:pt x="29528" y="455754"/>
                    <a:pt x="40581" y="450202"/>
                  </a:cubicBezTo>
                  <a:cubicBezTo>
                    <a:pt x="40581" y="450192"/>
                    <a:pt x="40581" y="450124"/>
                    <a:pt x="40581" y="449508"/>
                  </a:cubicBezTo>
                  <a:lnTo>
                    <a:pt x="40581" y="444649"/>
                  </a:lnTo>
                  <a:cubicBezTo>
                    <a:pt x="18477" y="427993"/>
                    <a:pt x="7425" y="400232"/>
                    <a:pt x="18477" y="366919"/>
                  </a:cubicBezTo>
                  <a:cubicBezTo>
                    <a:pt x="24002" y="355814"/>
                    <a:pt x="29528" y="350262"/>
                    <a:pt x="40580" y="344710"/>
                  </a:cubicBezTo>
                  <a:cubicBezTo>
                    <a:pt x="40581" y="344703"/>
                    <a:pt x="40581" y="344638"/>
                    <a:pt x="40580" y="344015"/>
                  </a:cubicBezTo>
                  <a:lnTo>
                    <a:pt x="40581" y="339157"/>
                  </a:lnTo>
                  <a:cubicBezTo>
                    <a:pt x="18477" y="322501"/>
                    <a:pt x="7425" y="289187"/>
                    <a:pt x="18477" y="261426"/>
                  </a:cubicBezTo>
                  <a:cubicBezTo>
                    <a:pt x="24002" y="250322"/>
                    <a:pt x="29528" y="239217"/>
                    <a:pt x="40580" y="233665"/>
                  </a:cubicBezTo>
                  <a:cubicBezTo>
                    <a:pt x="18477" y="217009"/>
                    <a:pt x="7425" y="183695"/>
                    <a:pt x="18477" y="155934"/>
                  </a:cubicBezTo>
                  <a:cubicBezTo>
                    <a:pt x="24002" y="144830"/>
                    <a:pt x="29529" y="133725"/>
                    <a:pt x="40581" y="128173"/>
                  </a:cubicBezTo>
                  <a:cubicBezTo>
                    <a:pt x="24002" y="117068"/>
                    <a:pt x="7425" y="105964"/>
                    <a:pt x="1899" y="83755"/>
                  </a:cubicBezTo>
                  <a:cubicBezTo>
                    <a:pt x="-9153" y="39338"/>
                    <a:pt x="29529" y="-5081"/>
                    <a:pt x="79261" y="472"/>
                  </a:cubicBezTo>
                  <a:cubicBezTo>
                    <a:pt x="101365" y="6024"/>
                    <a:pt x="117943" y="17129"/>
                    <a:pt x="128994" y="33785"/>
                  </a:cubicBezTo>
                  <a:cubicBezTo>
                    <a:pt x="145572" y="6024"/>
                    <a:pt x="178727" y="-5081"/>
                    <a:pt x="211883" y="6024"/>
                  </a:cubicBezTo>
                  <a:cubicBezTo>
                    <a:pt x="222935" y="11576"/>
                    <a:pt x="233986" y="22681"/>
                    <a:pt x="239512" y="33785"/>
                  </a:cubicBezTo>
                  <a:cubicBezTo>
                    <a:pt x="250564" y="6025"/>
                    <a:pt x="283719" y="-5081"/>
                    <a:pt x="316874" y="6025"/>
                  </a:cubicBezTo>
                  <a:cubicBezTo>
                    <a:pt x="327926" y="11576"/>
                    <a:pt x="338978" y="22681"/>
                    <a:pt x="344504" y="33785"/>
                  </a:cubicBezTo>
                  <a:cubicBezTo>
                    <a:pt x="361081" y="6024"/>
                    <a:pt x="394237" y="-5081"/>
                    <a:pt x="421866" y="6025"/>
                  </a:cubicBezTo>
                  <a:cubicBezTo>
                    <a:pt x="432917" y="11576"/>
                    <a:pt x="443969" y="22681"/>
                    <a:pt x="449496" y="33785"/>
                  </a:cubicBezTo>
                  <a:cubicBezTo>
                    <a:pt x="466073" y="6024"/>
                    <a:pt x="499228" y="-5080"/>
                    <a:pt x="526858" y="6025"/>
                  </a:cubicBezTo>
                  <a:cubicBezTo>
                    <a:pt x="543435" y="11576"/>
                    <a:pt x="548962" y="22681"/>
                    <a:pt x="560013" y="33785"/>
                  </a:cubicBezTo>
                  <a:cubicBezTo>
                    <a:pt x="571064" y="6025"/>
                    <a:pt x="604221" y="-5081"/>
                    <a:pt x="637376" y="6025"/>
                  </a:cubicBezTo>
                  <a:cubicBezTo>
                    <a:pt x="648428" y="11576"/>
                    <a:pt x="659479" y="22681"/>
                    <a:pt x="665006" y="33785"/>
                  </a:cubicBezTo>
                  <a:cubicBezTo>
                    <a:pt x="681583" y="6024"/>
                    <a:pt x="714738" y="-5080"/>
                    <a:pt x="742367" y="6024"/>
                  </a:cubicBezTo>
                  <a:cubicBezTo>
                    <a:pt x="753419" y="11576"/>
                    <a:pt x="764471" y="22681"/>
                    <a:pt x="769996" y="33785"/>
                  </a:cubicBezTo>
                  <a:cubicBezTo>
                    <a:pt x="786574" y="6025"/>
                    <a:pt x="819730" y="-5080"/>
                    <a:pt x="852885" y="6024"/>
                  </a:cubicBezTo>
                  <a:cubicBezTo>
                    <a:pt x="863937" y="11576"/>
                    <a:pt x="869462" y="22681"/>
                    <a:pt x="880514" y="33785"/>
                  </a:cubicBezTo>
                  <a:cubicBezTo>
                    <a:pt x="891566" y="6025"/>
                    <a:pt x="924721" y="-5080"/>
                    <a:pt x="957877" y="6025"/>
                  </a:cubicBezTo>
                  <a:cubicBezTo>
                    <a:pt x="968928" y="11576"/>
                    <a:pt x="979980" y="22681"/>
                    <a:pt x="985507" y="33785"/>
                  </a:cubicBezTo>
                  <a:cubicBezTo>
                    <a:pt x="1002084" y="6024"/>
                    <a:pt x="1035239" y="-5080"/>
                    <a:pt x="1062868" y="6024"/>
                  </a:cubicBezTo>
                  <a:cubicBezTo>
                    <a:pt x="1073921" y="11576"/>
                    <a:pt x="1084973" y="22681"/>
                    <a:pt x="1090499" y="33786"/>
                  </a:cubicBezTo>
                  <a:cubicBezTo>
                    <a:pt x="1107075" y="17128"/>
                    <a:pt x="1123653" y="6025"/>
                    <a:pt x="1145757" y="472"/>
                  </a:cubicBezTo>
                  <a:cubicBezTo>
                    <a:pt x="1158190" y="-916"/>
                    <a:pt x="1169932" y="819"/>
                    <a:pt x="1180380" y="4896"/>
                  </a:cubicBezTo>
                  <a:close/>
                </a:path>
              </a:pathLst>
            </a:custGeom>
            <a:solidFill>
              <a:srgbClr val="391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7" name="Group 126"/>
          <p:cNvGrpSpPr/>
          <p:nvPr/>
        </p:nvGrpSpPr>
        <p:grpSpPr bwMode="invGray"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28" name="Freeform 6"/>
            <p:cNvSpPr>
              <a:spLocks/>
            </p:cNvSpPr>
            <p:nvPr/>
          </p:nvSpPr>
          <p:spPr bwMode="invGray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invGray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invGray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9"/>
            <p:cNvSpPr>
              <a:spLocks/>
            </p:cNvSpPr>
            <p:nvPr/>
          </p:nvSpPr>
          <p:spPr bwMode="invGray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0"/>
            <p:cNvSpPr>
              <a:spLocks/>
            </p:cNvSpPr>
            <p:nvPr/>
          </p:nvSpPr>
          <p:spPr bwMode="invGray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1"/>
            <p:cNvSpPr>
              <a:spLocks noEditPoints="1"/>
            </p:cNvSpPr>
            <p:nvPr/>
          </p:nvSpPr>
          <p:spPr bwMode="invGray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"/>
            <p:cNvSpPr>
              <a:spLocks noEditPoints="1"/>
            </p:cNvSpPr>
            <p:nvPr/>
          </p:nvSpPr>
          <p:spPr bwMode="invGray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3"/>
            <p:cNvSpPr>
              <a:spLocks noEditPoints="1"/>
            </p:cNvSpPr>
            <p:nvPr/>
          </p:nvSpPr>
          <p:spPr bwMode="invGray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14"/>
            <p:cNvSpPr>
              <a:spLocks noEditPoints="1"/>
            </p:cNvSpPr>
            <p:nvPr/>
          </p:nvSpPr>
          <p:spPr bwMode="invGray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invGray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invGray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invGray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18"/>
            <p:cNvSpPr>
              <a:spLocks/>
            </p:cNvSpPr>
            <p:nvPr/>
          </p:nvSpPr>
          <p:spPr bwMode="invGray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9"/>
            <p:cNvSpPr>
              <a:spLocks/>
            </p:cNvSpPr>
            <p:nvPr/>
          </p:nvSpPr>
          <p:spPr bwMode="invGray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20"/>
            <p:cNvSpPr>
              <a:spLocks/>
            </p:cNvSpPr>
            <p:nvPr/>
          </p:nvSpPr>
          <p:spPr bwMode="invGray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21"/>
            <p:cNvSpPr>
              <a:spLocks/>
            </p:cNvSpPr>
            <p:nvPr/>
          </p:nvSpPr>
          <p:spPr bwMode="invGray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2"/>
            <p:cNvSpPr>
              <a:spLocks noEditPoints="1"/>
            </p:cNvSpPr>
            <p:nvPr/>
          </p:nvSpPr>
          <p:spPr bwMode="invGray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3"/>
            <p:cNvSpPr>
              <a:spLocks noEditPoints="1"/>
            </p:cNvSpPr>
            <p:nvPr/>
          </p:nvSpPr>
          <p:spPr bwMode="invGray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4"/>
            <p:cNvSpPr>
              <a:spLocks noEditPoints="1"/>
            </p:cNvSpPr>
            <p:nvPr/>
          </p:nvSpPr>
          <p:spPr bwMode="invGray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5"/>
            <p:cNvSpPr>
              <a:spLocks/>
            </p:cNvSpPr>
            <p:nvPr/>
          </p:nvSpPr>
          <p:spPr bwMode="invGray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Oval 26"/>
            <p:cNvSpPr>
              <a:spLocks noChangeArrowheads="1"/>
            </p:cNvSpPr>
            <p:nvPr/>
          </p:nvSpPr>
          <p:spPr bwMode="invGray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7"/>
            <p:cNvSpPr>
              <a:spLocks/>
            </p:cNvSpPr>
            <p:nvPr/>
          </p:nvSpPr>
          <p:spPr bwMode="invGray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28"/>
            <p:cNvSpPr>
              <a:spLocks noEditPoints="1"/>
            </p:cNvSpPr>
            <p:nvPr/>
          </p:nvSpPr>
          <p:spPr bwMode="invGray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29"/>
            <p:cNvSpPr>
              <a:spLocks/>
            </p:cNvSpPr>
            <p:nvPr/>
          </p:nvSpPr>
          <p:spPr bwMode="invGray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30"/>
            <p:cNvSpPr>
              <a:spLocks/>
            </p:cNvSpPr>
            <p:nvPr/>
          </p:nvSpPr>
          <p:spPr bwMode="invGray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315200" cy="14700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42870"/>
            <a:ext cx="73152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29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176"/>
          <p:cNvGrpSpPr/>
          <p:nvPr/>
        </p:nvGrpSpPr>
        <p:grpSpPr bwMode="invGray">
          <a:xfrm>
            <a:off x="3107483" y="4325496"/>
            <a:ext cx="6078914" cy="2574629"/>
            <a:chOff x="3107483" y="4325496"/>
            <a:chExt cx="6078914" cy="2574629"/>
          </a:xfrm>
        </p:grpSpPr>
        <p:sp>
          <p:nvSpPr>
            <p:cNvPr id="178" name="Freeform 45"/>
            <p:cNvSpPr>
              <a:spLocks/>
            </p:cNvSpPr>
            <p:nvPr/>
          </p:nvSpPr>
          <p:spPr bwMode="invGray">
            <a:xfrm rot="20386052">
              <a:off x="6932784" y="5689479"/>
              <a:ext cx="1798616" cy="1132118"/>
            </a:xfrm>
            <a:custGeom>
              <a:avLst/>
              <a:gdLst/>
              <a:ahLst/>
              <a:cxnLst/>
              <a:rect l="l" t="t" r="r" b="b"/>
              <a:pathLst>
                <a:path w="1798616" h="1132118">
                  <a:moveTo>
                    <a:pt x="1570446" y="265994"/>
                  </a:moveTo>
                  <a:cubicBezTo>
                    <a:pt x="1553847" y="257312"/>
                    <a:pt x="1535812" y="251538"/>
                    <a:pt x="1517224" y="249324"/>
                  </a:cubicBezTo>
                  <a:cubicBezTo>
                    <a:pt x="1492442" y="246370"/>
                    <a:pt x="1466677" y="249746"/>
                    <a:pt x="1442037" y="260995"/>
                  </a:cubicBezTo>
                  <a:cubicBezTo>
                    <a:pt x="1415153" y="269996"/>
                    <a:pt x="1406192" y="287995"/>
                    <a:pt x="1388269" y="305995"/>
                  </a:cubicBezTo>
                  <a:cubicBezTo>
                    <a:pt x="1388269" y="422993"/>
                    <a:pt x="1388269" y="548990"/>
                    <a:pt x="1370347" y="647988"/>
                  </a:cubicBezTo>
                  <a:cubicBezTo>
                    <a:pt x="1504763" y="638990"/>
                    <a:pt x="1657101" y="548990"/>
                    <a:pt x="1657101" y="404994"/>
                  </a:cubicBezTo>
                  <a:cubicBezTo>
                    <a:pt x="1657101" y="344245"/>
                    <a:pt x="1620243" y="292038"/>
                    <a:pt x="1570446" y="265994"/>
                  </a:cubicBezTo>
                  <a:close/>
                  <a:moveTo>
                    <a:pt x="1387647" y="0"/>
                  </a:moveTo>
                  <a:cubicBezTo>
                    <a:pt x="1387648" y="17969"/>
                    <a:pt x="1387647" y="71880"/>
                    <a:pt x="1387647" y="125790"/>
                  </a:cubicBezTo>
                  <a:cubicBezTo>
                    <a:pt x="1423384" y="107821"/>
                    <a:pt x="1459119" y="98836"/>
                    <a:pt x="1503792" y="98836"/>
                  </a:cubicBezTo>
                  <a:cubicBezTo>
                    <a:pt x="1584199" y="98836"/>
                    <a:pt x="1655670" y="134777"/>
                    <a:pt x="1709276" y="188685"/>
                  </a:cubicBezTo>
                  <a:cubicBezTo>
                    <a:pt x="1771815" y="251583"/>
                    <a:pt x="1798616" y="323462"/>
                    <a:pt x="1798616" y="404327"/>
                  </a:cubicBezTo>
                  <a:cubicBezTo>
                    <a:pt x="1798616" y="628954"/>
                    <a:pt x="1575263" y="790685"/>
                    <a:pt x="1369779" y="790685"/>
                  </a:cubicBezTo>
                  <a:cubicBezTo>
                    <a:pt x="1351911" y="790685"/>
                    <a:pt x="1342977" y="781700"/>
                    <a:pt x="1334042" y="781701"/>
                  </a:cubicBezTo>
                  <a:cubicBezTo>
                    <a:pt x="1226833" y="1033282"/>
                    <a:pt x="1039217" y="1132118"/>
                    <a:pt x="762259" y="1132118"/>
                  </a:cubicBezTo>
                  <a:cubicBezTo>
                    <a:pt x="762220" y="1132118"/>
                    <a:pt x="728032" y="1132118"/>
                    <a:pt x="693050" y="1132118"/>
                  </a:cubicBezTo>
                  <a:lnTo>
                    <a:pt x="137779" y="927461"/>
                  </a:lnTo>
                  <a:cubicBezTo>
                    <a:pt x="98994" y="877616"/>
                    <a:pt x="66142" y="817322"/>
                    <a:pt x="38597" y="745759"/>
                  </a:cubicBezTo>
                  <a:cubicBezTo>
                    <a:pt x="-14999" y="602023"/>
                    <a:pt x="2853" y="194"/>
                    <a:pt x="2860" y="0"/>
                  </a:cubicBezTo>
                  <a:cubicBezTo>
                    <a:pt x="2880" y="0"/>
                    <a:pt x="8189" y="0"/>
                    <a:pt x="1387647" y="0"/>
                  </a:cubicBez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59"/>
            <p:cNvSpPr>
              <a:spLocks/>
            </p:cNvSpPr>
            <p:nvPr/>
          </p:nvSpPr>
          <p:spPr bwMode="invGray">
            <a:xfrm rot="20390831">
              <a:off x="7214431" y="4870943"/>
              <a:ext cx="757302" cy="700329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60"/>
            <p:cNvSpPr>
              <a:spLocks/>
            </p:cNvSpPr>
            <p:nvPr/>
          </p:nvSpPr>
          <p:spPr bwMode="invGray">
            <a:xfrm rot="20390831">
              <a:off x="6812530" y="5420333"/>
              <a:ext cx="427980" cy="414084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5"/>
            <p:cNvSpPr>
              <a:spLocks/>
            </p:cNvSpPr>
            <p:nvPr/>
          </p:nvSpPr>
          <p:spPr bwMode="invGray">
            <a:xfrm rot="20457630">
              <a:off x="4239732" y="5493449"/>
              <a:ext cx="452951" cy="330872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82" name="Group 181"/>
            <p:cNvGrpSpPr/>
            <p:nvPr/>
          </p:nvGrpSpPr>
          <p:grpSpPr bwMode="invGray">
            <a:xfrm rot="900450">
              <a:off x="5231048" y="4850016"/>
              <a:ext cx="909192" cy="707151"/>
              <a:chOff x="2074163" y="5486400"/>
              <a:chExt cx="1000966" cy="778532"/>
            </a:xfrm>
            <a:solidFill>
              <a:schemeClr val="accent2"/>
            </a:solidFill>
          </p:grpSpPr>
          <p:sp>
            <p:nvSpPr>
              <p:cNvPr id="217" name="Freeform 61"/>
              <p:cNvSpPr>
                <a:spLocks noEditPoints="1"/>
              </p:cNvSpPr>
              <p:nvPr/>
            </p:nvSpPr>
            <p:spPr bwMode="inv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" name="Oval 62"/>
              <p:cNvSpPr>
                <a:spLocks noChangeArrowheads="1"/>
              </p:cNvSpPr>
              <p:nvPr/>
            </p:nvSpPr>
            <p:spPr bwMode="invGray">
              <a:xfrm>
                <a:off x="2315820" y="5805816"/>
                <a:ext cx="177983" cy="119678"/>
              </a:xfrm>
              <a:prstGeom prst="ellipse">
                <a:avLst/>
              </a:pr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" name="Freeform 63"/>
              <p:cNvSpPr>
                <a:spLocks/>
              </p:cNvSpPr>
              <p:nvPr/>
            </p:nvSpPr>
            <p:spPr bwMode="inv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83" name="Group 182"/>
            <p:cNvGrpSpPr/>
            <p:nvPr/>
          </p:nvGrpSpPr>
          <p:grpSpPr bwMode="invGray">
            <a:xfrm rot="1190879">
              <a:off x="5890566" y="5904196"/>
              <a:ext cx="807798" cy="511543"/>
              <a:chOff x="7461248" y="4493227"/>
              <a:chExt cx="791430" cy="501186"/>
            </a:xfrm>
            <a:solidFill>
              <a:schemeClr val="accent3"/>
            </a:solidFill>
          </p:grpSpPr>
          <p:sp>
            <p:nvSpPr>
              <p:cNvPr id="215" name="Freeform 164"/>
              <p:cNvSpPr>
                <a:spLocks/>
              </p:cNvSpPr>
              <p:nvPr/>
            </p:nvSpPr>
            <p:spPr bwMode="inv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165"/>
              <p:cNvSpPr>
                <a:spLocks noEditPoints="1"/>
              </p:cNvSpPr>
              <p:nvPr/>
            </p:nvSpPr>
            <p:spPr bwMode="inv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4" name="Freeform 210"/>
            <p:cNvSpPr>
              <a:spLocks/>
            </p:cNvSpPr>
            <p:nvPr/>
          </p:nvSpPr>
          <p:spPr bwMode="invGray">
            <a:xfrm rot="3484613" flipH="1">
              <a:off x="3064986" y="5443973"/>
              <a:ext cx="282579" cy="197585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85" name="Group 184"/>
            <p:cNvGrpSpPr/>
            <p:nvPr/>
          </p:nvGrpSpPr>
          <p:grpSpPr bwMode="invGray">
            <a:xfrm rot="20599377">
              <a:off x="4246376" y="4815407"/>
              <a:ext cx="473311" cy="513537"/>
              <a:chOff x="5282834" y="4061827"/>
              <a:chExt cx="1035679" cy="1123703"/>
            </a:xfrm>
            <a:solidFill>
              <a:schemeClr val="accent6"/>
            </a:solidFill>
          </p:grpSpPr>
          <p:sp>
            <p:nvSpPr>
              <p:cNvPr id="212" name="Freeform 158"/>
              <p:cNvSpPr>
                <a:spLocks noEditPoints="1"/>
              </p:cNvSpPr>
              <p:nvPr/>
            </p:nvSpPr>
            <p:spPr bwMode="inv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159"/>
              <p:cNvSpPr>
                <a:spLocks/>
              </p:cNvSpPr>
              <p:nvPr/>
            </p:nvSpPr>
            <p:spPr bwMode="inv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160"/>
              <p:cNvSpPr>
                <a:spLocks/>
              </p:cNvSpPr>
              <p:nvPr/>
            </p:nvSpPr>
            <p:spPr bwMode="inv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6" name="Freeform 39"/>
            <p:cNvSpPr>
              <a:spLocks/>
            </p:cNvSpPr>
            <p:nvPr/>
          </p:nvSpPr>
          <p:spPr bwMode="invGray">
            <a:xfrm rot="19800000">
              <a:off x="5211592" y="5877999"/>
              <a:ext cx="248733" cy="359914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87" name="Group 186"/>
            <p:cNvGrpSpPr/>
            <p:nvPr/>
          </p:nvGrpSpPr>
          <p:grpSpPr bwMode="invGray">
            <a:xfrm rot="1419656">
              <a:off x="4861396" y="5510771"/>
              <a:ext cx="506682" cy="300388"/>
              <a:chOff x="6573070" y="5804875"/>
              <a:chExt cx="954791" cy="566050"/>
            </a:xfrm>
            <a:solidFill>
              <a:schemeClr val="accent1"/>
            </a:solidFill>
          </p:grpSpPr>
          <p:sp>
            <p:nvSpPr>
              <p:cNvPr id="205" name="Freeform 50"/>
              <p:cNvSpPr>
                <a:spLocks/>
              </p:cNvSpPr>
              <p:nvPr/>
            </p:nvSpPr>
            <p:spPr bwMode="inv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51"/>
              <p:cNvSpPr>
                <a:spLocks/>
              </p:cNvSpPr>
              <p:nvPr/>
            </p:nvSpPr>
            <p:spPr bwMode="inv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Freeform 52"/>
              <p:cNvSpPr>
                <a:spLocks/>
              </p:cNvSpPr>
              <p:nvPr/>
            </p:nvSpPr>
            <p:spPr bwMode="inv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53"/>
              <p:cNvSpPr>
                <a:spLocks/>
              </p:cNvSpPr>
              <p:nvPr/>
            </p:nvSpPr>
            <p:spPr bwMode="inv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54"/>
              <p:cNvSpPr>
                <a:spLocks/>
              </p:cNvSpPr>
              <p:nvPr/>
            </p:nvSpPr>
            <p:spPr bwMode="inv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55"/>
              <p:cNvSpPr>
                <a:spLocks/>
              </p:cNvSpPr>
              <p:nvPr/>
            </p:nvSpPr>
            <p:spPr bwMode="inv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56"/>
              <p:cNvSpPr>
                <a:spLocks/>
              </p:cNvSpPr>
              <p:nvPr/>
            </p:nvSpPr>
            <p:spPr bwMode="inv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88" name="Group 187"/>
            <p:cNvGrpSpPr/>
            <p:nvPr/>
          </p:nvGrpSpPr>
          <p:grpSpPr bwMode="invGray">
            <a:xfrm rot="174138">
              <a:off x="3387621" y="5429013"/>
              <a:ext cx="483765" cy="228604"/>
              <a:chOff x="6270931" y="4005523"/>
              <a:chExt cx="1068985" cy="505151"/>
            </a:xfrm>
            <a:solidFill>
              <a:schemeClr val="accent1"/>
            </a:solidFill>
          </p:grpSpPr>
          <p:sp>
            <p:nvSpPr>
              <p:cNvPr id="199" name="Freeform 198"/>
              <p:cNvSpPr>
                <a:spLocks/>
              </p:cNvSpPr>
              <p:nvPr/>
            </p:nvSpPr>
            <p:spPr bwMode="inv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inv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inv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inv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202"/>
              <p:cNvSpPr>
                <a:spLocks/>
              </p:cNvSpPr>
              <p:nvPr/>
            </p:nvSpPr>
            <p:spPr bwMode="inv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203"/>
              <p:cNvSpPr>
                <a:spLocks/>
              </p:cNvSpPr>
              <p:nvPr/>
            </p:nvSpPr>
            <p:spPr bwMode="inv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solidFill>
                <a:srgbClr val="B607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9" name="Freeform 210"/>
            <p:cNvSpPr>
              <a:spLocks/>
            </p:cNvSpPr>
            <p:nvPr/>
          </p:nvSpPr>
          <p:spPr bwMode="invGray">
            <a:xfrm rot="21361732" flipH="1">
              <a:off x="3817153" y="5586590"/>
              <a:ext cx="325863" cy="2278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10"/>
            <p:cNvSpPr>
              <a:spLocks/>
            </p:cNvSpPr>
            <p:nvPr/>
          </p:nvSpPr>
          <p:spPr bwMode="invGray">
            <a:xfrm rot="11467442" flipH="1">
              <a:off x="3860673" y="5224794"/>
              <a:ext cx="445156" cy="311262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10"/>
            <p:cNvSpPr>
              <a:spLocks/>
            </p:cNvSpPr>
            <p:nvPr/>
          </p:nvSpPr>
          <p:spPr bwMode="invGray">
            <a:xfrm rot="15999528" flipH="1" flipV="1">
              <a:off x="4628915" y="5303923"/>
              <a:ext cx="283752" cy="198405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39"/>
            <p:cNvSpPr>
              <a:spLocks/>
            </p:cNvSpPr>
            <p:nvPr/>
          </p:nvSpPr>
          <p:spPr bwMode="invGray">
            <a:xfrm>
              <a:off x="4819650" y="4896328"/>
              <a:ext cx="303000" cy="438438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10"/>
            <p:cNvSpPr>
              <a:spLocks/>
            </p:cNvSpPr>
            <p:nvPr/>
          </p:nvSpPr>
          <p:spPr bwMode="invGray">
            <a:xfrm rot="16842304" flipH="1">
              <a:off x="5367095" y="5741090"/>
              <a:ext cx="613321" cy="428846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10"/>
            <p:cNvSpPr>
              <a:spLocks/>
            </p:cNvSpPr>
            <p:nvPr/>
          </p:nvSpPr>
          <p:spPr bwMode="invGray">
            <a:xfrm rot="13344697" flipH="1">
              <a:off x="6091775" y="5376218"/>
              <a:ext cx="677555" cy="4737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210"/>
            <p:cNvSpPr>
              <a:spLocks/>
            </p:cNvSpPr>
            <p:nvPr/>
          </p:nvSpPr>
          <p:spPr bwMode="invGray">
            <a:xfrm rot="13617786" flipH="1" flipV="1">
              <a:off x="7441484" y="4450353"/>
              <a:ext cx="447431" cy="312852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39"/>
            <p:cNvSpPr>
              <a:spLocks/>
            </p:cNvSpPr>
            <p:nvPr/>
          </p:nvSpPr>
          <p:spPr bwMode="invGray">
            <a:xfrm rot="21139619">
              <a:off x="8434578" y="6275457"/>
              <a:ext cx="751609" cy="624668"/>
            </a:xfrm>
            <a:custGeom>
              <a:avLst/>
              <a:gdLst/>
              <a:ahLst/>
              <a:cxnLst/>
              <a:rect l="l" t="t" r="r" b="b"/>
              <a:pathLst>
                <a:path w="751609" h="624668">
                  <a:moveTo>
                    <a:pt x="1" y="317227"/>
                  </a:moveTo>
                  <a:cubicBezTo>
                    <a:pt x="142132" y="399989"/>
                    <a:pt x="314411" y="443548"/>
                    <a:pt x="508227" y="443548"/>
                  </a:cubicBezTo>
                  <a:cubicBezTo>
                    <a:pt x="571103" y="443548"/>
                    <a:pt x="634431" y="438505"/>
                    <a:pt x="696937" y="427380"/>
                  </a:cubicBezTo>
                  <a:lnTo>
                    <a:pt x="670357" y="624668"/>
                  </a:lnTo>
                  <a:lnTo>
                    <a:pt x="448239" y="594743"/>
                  </a:lnTo>
                  <a:cubicBezTo>
                    <a:pt x="477974" y="590496"/>
                    <a:pt x="507723" y="590496"/>
                    <a:pt x="537475" y="590497"/>
                  </a:cubicBezTo>
                  <a:lnTo>
                    <a:pt x="623640" y="594802"/>
                  </a:lnTo>
                  <a:cubicBezTo>
                    <a:pt x="619332" y="551744"/>
                    <a:pt x="580557" y="517297"/>
                    <a:pt x="533166" y="517297"/>
                  </a:cubicBezTo>
                  <a:cubicBezTo>
                    <a:pt x="490158" y="517297"/>
                    <a:pt x="451443" y="551625"/>
                    <a:pt x="447067" y="594585"/>
                  </a:cubicBezTo>
                  <a:lnTo>
                    <a:pt x="0" y="534354"/>
                  </a:lnTo>
                  <a:cubicBezTo>
                    <a:pt x="0" y="482309"/>
                    <a:pt x="0" y="412057"/>
                    <a:pt x="1" y="317227"/>
                  </a:cubicBezTo>
                  <a:close/>
                  <a:moveTo>
                    <a:pt x="681785" y="8845"/>
                  </a:moveTo>
                  <a:cubicBezTo>
                    <a:pt x="705432" y="11688"/>
                    <a:pt x="728872" y="15207"/>
                    <a:pt x="751609" y="21582"/>
                  </a:cubicBezTo>
                  <a:lnTo>
                    <a:pt x="728118" y="195938"/>
                  </a:lnTo>
                  <a:cubicBezTo>
                    <a:pt x="710397" y="195938"/>
                    <a:pt x="687795" y="195938"/>
                    <a:pt x="658972" y="195938"/>
                  </a:cubicBezTo>
                  <a:cubicBezTo>
                    <a:pt x="658973" y="195955"/>
                    <a:pt x="658971" y="197670"/>
                    <a:pt x="658972" y="383168"/>
                  </a:cubicBezTo>
                  <a:cubicBezTo>
                    <a:pt x="641745" y="387522"/>
                    <a:pt x="620209" y="387522"/>
                    <a:pt x="602982" y="387522"/>
                  </a:cubicBezTo>
                  <a:cubicBezTo>
                    <a:pt x="602982" y="387503"/>
                    <a:pt x="602982" y="385637"/>
                    <a:pt x="602982" y="195938"/>
                  </a:cubicBezTo>
                  <a:cubicBezTo>
                    <a:pt x="602962" y="195938"/>
                    <a:pt x="601326" y="195938"/>
                    <a:pt x="469463" y="195938"/>
                  </a:cubicBezTo>
                  <a:cubicBezTo>
                    <a:pt x="469465" y="195955"/>
                    <a:pt x="469464" y="197716"/>
                    <a:pt x="469463" y="387522"/>
                  </a:cubicBezTo>
                  <a:cubicBezTo>
                    <a:pt x="452235" y="387522"/>
                    <a:pt x="430701" y="387522"/>
                    <a:pt x="413473" y="383168"/>
                  </a:cubicBezTo>
                  <a:cubicBezTo>
                    <a:pt x="413473" y="383151"/>
                    <a:pt x="413473" y="381389"/>
                    <a:pt x="413473" y="195938"/>
                  </a:cubicBezTo>
                  <a:cubicBezTo>
                    <a:pt x="413451" y="195938"/>
                    <a:pt x="411765" y="195938"/>
                    <a:pt x="279957" y="195938"/>
                  </a:cubicBezTo>
                  <a:cubicBezTo>
                    <a:pt x="279955" y="195952"/>
                    <a:pt x="279957" y="197506"/>
                    <a:pt x="279956" y="365751"/>
                  </a:cubicBezTo>
                  <a:cubicBezTo>
                    <a:pt x="262727" y="361397"/>
                    <a:pt x="241193" y="357043"/>
                    <a:pt x="223964" y="348334"/>
                  </a:cubicBezTo>
                  <a:cubicBezTo>
                    <a:pt x="223966" y="348322"/>
                    <a:pt x="223964" y="346947"/>
                    <a:pt x="223964" y="195938"/>
                  </a:cubicBezTo>
                  <a:cubicBezTo>
                    <a:pt x="223943" y="195938"/>
                    <a:pt x="222271" y="195938"/>
                    <a:pt x="90448" y="195938"/>
                  </a:cubicBezTo>
                  <a:cubicBezTo>
                    <a:pt x="90448" y="195955"/>
                    <a:pt x="90448" y="197288"/>
                    <a:pt x="90447" y="304793"/>
                  </a:cubicBezTo>
                  <a:cubicBezTo>
                    <a:pt x="60299" y="291731"/>
                    <a:pt x="30149" y="274314"/>
                    <a:pt x="1" y="256897"/>
                  </a:cubicBezTo>
                  <a:cubicBezTo>
                    <a:pt x="0" y="256890"/>
                    <a:pt x="1" y="256789"/>
                    <a:pt x="1" y="255265"/>
                  </a:cubicBezTo>
                  <a:lnTo>
                    <a:pt x="1" y="243834"/>
                  </a:lnTo>
                  <a:cubicBezTo>
                    <a:pt x="1" y="243816"/>
                    <a:pt x="1" y="242438"/>
                    <a:pt x="0" y="134979"/>
                  </a:cubicBezTo>
                  <a:cubicBezTo>
                    <a:pt x="167974" y="47896"/>
                    <a:pt x="340254" y="0"/>
                    <a:pt x="534069" y="0"/>
                  </a:cubicBezTo>
                  <a:cubicBezTo>
                    <a:pt x="583600" y="0"/>
                    <a:pt x="633130" y="2993"/>
                    <a:pt x="681785" y="8845"/>
                  </a:cubicBez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Oval 12"/>
            <p:cNvSpPr/>
            <p:nvPr/>
          </p:nvSpPr>
          <p:spPr bwMode="invGray">
            <a:xfrm>
              <a:off x="8625439" y="5247350"/>
              <a:ext cx="518561" cy="909989"/>
            </a:xfrm>
            <a:custGeom>
              <a:avLst/>
              <a:gdLst/>
              <a:ahLst/>
              <a:cxnLst/>
              <a:rect l="l" t="t" r="r" b="b"/>
              <a:pathLst>
                <a:path w="518561" h="909989">
                  <a:moveTo>
                    <a:pt x="291606" y="0"/>
                  </a:moveTo>
                  <a:lnTo>
                    <a:pt x="325923" y="2908"/>
                  </a:lnTo>
                  <a:lnTo>
                    <a:pt x="334103" y="4636"/>
                  </a:lnTo>
                  <a:cubicBezTo>
                    <a:pt x="341525" y="5007"/>
                    <a:pt x="348709" y="6504"/>
                    <a:pt x="355546" y="9166"/>
                  </a:cubicBezTo>
                  <a:lnTo>
                    <a:pt x="359208" y="9940"/>
                  </a:lnTo>
                  <a:lnTo>
                    <a:pt x="366108" y="12428"/>
                  </a:lnTo>
                  <a:cubicBezTo>
                    <a:pt x="377245" y="14685"/>
                    <a:pt x="387711" y="18785"/>
                    <a:pt x="397436" y="24299"/>
                  </a:cubicBezTo>
                  <a:cubicBezTo>
                    <a:pt x="458015" y="57687"/>
                    <a:pt x="489643" y="84643"/>
                    <a:pt x="518561" y="122296"/>
                  </a:cubicBezTo>
                  <a:lnTo>
                    <a:pt x="518561" y="615241"/>
                  </a:lnTo>
                  <a:lnTo>
                    <a:pt x="507546" y="636144"/>
                  </a:lnTo>
                  <a:lnTo>
                    <a:pt x="479282" y="679020"/>
                  </a:lnTo>
                  <a:lnTo>
                    <a:pt x="449801" y="718604"/>
                  </a:lnTo>
                  <a:lnTo>
                    <a:pt x="432843" y="736721"/>
                  </a:lnTo>
                  <a:lnTo>
                    <a:pt x="416042" y="753533"/>
                  </a:lnTo>
                  <a:lnTo>
                    <a:pt x="398476" y="770004"/>
                  </a:lnTo>
                  <a:lnTo>
                    <a:pt x="380145" y="786133"/>
                  </a:lnTo>
                  <a:lnTo>
                    <a:pt x="333469" y="818976"/>
                  </a:lnTo>
                  <a:lnTo>
                    <a:pt x="285668" y="852235"/>
                  </a:lnTo>
                  <a:lnTo>
                    <a:pt x="234401" y="883032"/>
                  </a:lnTo>
                  <a:lnTo>
                    <a:pt x="208620" y="896303"/>
                  </a:lnTo>
                  <a:lnTo>
                    <a:pt x="181714" y="909989"/>
                  </a:lnTo>
                  <a:lnTo>
                    <a:pt x="195186" y="896279"/>
                  </a:lnTo>
                  <a:lnTo>
                    <a:pt x="207487" y="881131"/>
                  </a:lnTo>
                  <a:lnTo>
                    <a:pt x="219226" y="866190"/>
                  </a:lnTo>
                  <a:lnTo>
                    <a:pt x="229028" y="849470"/>
                  </a:lnTo>
                  <a:lnTo>
                    <a:pt x="237503" y="832617"/>
                  </a:lnTo>
                  <a:lnTo>
                    <a:pt x="245056" y="816729"/>
                  </a:lnTo>
                  <a:lnTo>
                    <a:pt x="252452" y="802146"/>
                  </a:lnTo>
                  <a:lnTo>
                    <a:pt x="256630" y="787505"/>
                  </a:lnTo>
                  <a:lnTo>
                    <a:pt x="264110" y="761042"/>
                  </a:lnTo>
                  <a:lnTo>
                    <a:pt x="267607" y="734180"/>
                  </a:lnTo>
                  <a:cubicBezTo>
                    <a:pt x="267820" y="724954"/>
                    <a:pt x="268032" y="715729"/>
                    <a:pt x="268245" y="706503"/>
                  </a:cubicBezTo>
                  <a:lnTo>
                    <a:pt x="266072" y="679866"/>
                  </a:lnTo>
                  <a:lnTo>
                    <a:pt x="259555" y="653586"/>
                  </a:lnTo>
                  <a:lnTo>
                    <a:pt x="250227" y="628346"/>
                  </a:lnTo>
                  <a:lnTo>
                    <a:pt x="236961" y="604560"/>
                  </a:lnTo>
                  <a:lnTo>
                    <a:pt x="218633" y="582647"/>
                  </a:lnTo>
                  <a:lnTo>
                    <a:pt x="202692" y="565463"/>
                  </a:lnTo>
                  <a:lnTo>
                    <a:pt x="185830" y="549244"/>
                  </a:lnTo>
                  <a:lnTo>
                    <a:pt x="148933" y="518602"/>
                  </a:lnTo>
                  <a:lnTo>
                    <a:pt x="111879" y="489265"/>
                  </a:lnTo>
                  <a:lnTo>
                    <a:pt x="93689" y="472912"/>
                  </a:lnTo>
                  <a:lnTo>
                    <a:pt x="78357" y="457375"/>
                  </a:lnTo>
                  <a:lnTo>
                    <a:pt x="54534" y="427513"/>
                  </a:lnTo>
                  <a:lnTo>
                    <a:pt x="34446" y="395648"/>
                  </a:lnTo>
                  <a:lnTo>
                    <a:pt x="25910" y="379470"/>
                  </a:lnTo>
                  <a:lnTo>
                    <a:pt x="19420" y="361911"/>
                  </a:lnTo>
                  <a:lnTo>
                    <a:pt x="13133" y="344902"/>
                  </a:lnTo>
                  <a:lnTo>
                    <a:pt x="7971" y="327476"/>
                  </a:lnTo>
                  <a:lnTo>
                    <a:pt x="3934" y="309635"/>
                  </a:lnTo>
                  <a:lnTo>
                    <a:pt x="1225" y="291927"/>
                  </a:lnTo>
                  <a:cubicBezTo>
                    <a:pt x="817" y="285633"/>
                    <a:pt x="408" y="279340"/>
                    <a:pt x="0" y="273046"/>
                  </a:cubicBezTo>
                  <a:cubicBezTo>
                    <a:pt x="289" y="266911"/>
                    <a:pt x="579" y="260775"/>
                    <a:pt x="868" y="254640"/>
                  </a:cubicBezTo>
                  <a:cubicBezTo>
                    <a:pt x="970" y="248573"/>
                    <a:pt x="1073" y="242507"/>
                    <a:pt x="1175" y="236440"/>
                  </a:cubicBezTo>
                  <a:lnTo>
                    <a:pt x="4699" y="218299"/>
                  </a:lnTo>
                  <a:lnTo>
                    <a:pt x="8987" y="200499"/>
                  </a:lnTo>
                  <a:lnTo>
                    <a:pt x="15729" y="182416"/>
                  </a:lnTo>
                  <a:lnTo>
                    <a:pt x="22876" y="165430"/>
                  </a:lnTo>
                  <a:lnTo>
                    <a:pt x="31553" y="149126"/>
                  </a:lnTo>
                  <a:lnTo>
                    <a:pt x="50642" y="117749"/>
                  </a:lnTo>
                  <a:lnTo>
                    <a:pt x="73603" y="89929"/>
                  </a:lnTo>
                  <a:lnTo>
                    <a:pt x="100436" y="65668"/>
                  </a:lnTo>
                  <a:lnTo>
                    <a:pt x="128329" y="46003"/>
                  </a:lnTo>
                  <a:lnTo>
                    <a:pt x="158924" y="28459"/>
                  </a:lnTo>
                  <a:lnTo>
                    <a:pt x="190218" y="16269"/>
                  </a:lnTo>
                  <a:lnTo>
                    <a:pt x="223292" y="7163"/>
                  </a:lnTo>
                  <a:lnTo>
                    <a:pt x="257224" y="2106"/>
                  </a:ln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8" name="Freeform 5"/>
            <p:cNvSpPr>
              <a:spLocks/>
            </p:cNvSpPr>
            <p:nvPr/>
          </p:nvSpPr>
          <p:spPr bwMode="invGray">
            <a:xfrm rot="20457630">
              <a:off x="7961380" y="4325496"/>
              <a:ext cx="1225017" cy="894850"/>
            </a:xfrm>
            <a:custGeom>
              <a:avLst/>
              <a:gdLst/>
              <a:ahLst/>
              <a:cxnLst/>
              <a:rect l="l" t="t" r="r" b="b"/>
              <a:pathLst>
                <a:path w="1225017" h="894850">
                  <a:moveTo>
                    <a:pt x="232089" y="667255"/>
                  </a:moveTo>
                  <a:cubicBezTo>
                    <a:pt x="209227" y="667255"/>
                    <a:pt x="190693" y="684511"/>
                    <a:pt x="190693" y="705797"/>
                  </a:cubicBezTo>
                  <a:cubicBezTo>
                    <a:pt x="190692" y="727084"/>
                    <a:pt x="209227" y="744339"/>
                    <a:pt x="232090" y="744339"/>
                  </a:cubicBezTo>
                  <a:cubicBezTo>
                    <a:pt x="254952" y="744339"/>
                    <a:pt x="273486" y="727084"/>
                    <a:pt x="273486" y="705797"/>
                  </a:cubicBezTo>
                  <a:cubicBezTo>
                    <a:pt x="273486" y="684511"/>
                    <a:pt x="254952" y="667255"/>
                    <a:pt x="232089" y="667255"/>
                  </a:cubicBezTo>
                  <a:close/>
                  <a:moveTo>
                    <a:pt x="424798" y="667255"/>
                  </a:moveTo>
                  <a:cubicBezTo>
                    <a:pt x="401935" y="667255"/>
                    <a:pt x="383400" y="684511"/>
                    <a:pt x="383401" y="705798"/>
                  </a:cubicBezTo>
                  <a:cubicBezTo>
                    <a:pt x="383401" y="727084"/>
                    <a:pt x="401935" y="744339"/>
                    <a:pt x="424798" y="744339"/>
                  </a:cubicBezTo>
                  <a:cubicBezTo>
                    <a:pt x="447661" y="744339"/>
                    <a:pt x="466195" y="727084"/>
                    <a:pt x="466195" y="705797"/>
                  </a:cubicBezTo>
                  <a:cubicBezTo>
                    <a:pt x="466195" y="684511"/>
                    <a:pt x="447661" y="667255"/>
                    <a:pt x="424798" y="667255"/>
                  </a:cubicBezTo>
                  <a:close/>
                  <a:moveTo>
                    <a:pt x="620361" y="667255"/>
                  </a:moveTo>
                  <a:cubicBezTo>
                    <a:pt x="599074" y="667255"/>
                    <a:pt x="581818" y="684511"/>
                    <a:pt x="581818" y="705797"/>
                  </a:cubicBezTo>
                  <a:cubicBezTo>
                    <a:pt x="581818" y="727083"/>
                    <a:pt x="599074" y="744339"/>
                    <a:pt x="620360" y="744339"/>
                  </a:cubicBezTo>
                  <a:cubicBezTo>
                    <a:pt x="641647" y="744339"/>
                    <a:pt x="658902" y="727083"/>
                    <a:pt x="658902" y="705797"/>
                  </a:cubicBezTo>
                  <a:cubicBezTo>
                    <a:pt x="658902" y="684510"/>
                    <a:pt x="641647" y="667255"/>
                    <a:pt x="620361" y="667255"/>
                  </a:cubicBezTo>
                  <a:close/>
                  <a:moveTo>
                    <a:pt x="232090" y="494532"/>
                  </a:moveTo>
                  <a:cubicBezTo>
                    <a:pt x="209226" y="494532"/>
                    <a:pt x="190693" y="512107"/>
                    <a:pt x="190692" y="533788"/>
                  </a:cubicBezTo>
                  <a:cubicBezTo>
                    <a:pt x="190692" y="555468"/>
                    <a:pt x="209227" y="573043"/>
                    <a:pt x="232090" y="573044"/>
                  </a:cubicBezTo>
                  <a:cubicBezTo>
                    <a:pt x="254952" y="573043"/>
                    <a:pt x="273486" y="555468"/>
                    <a:pt x="273486" y="533788"/>
                  </a:cubicBezTo>
                  <a:cubicBezTo>
                    <a:pt x="273486" y="512107"/>
                    <a:pt x="254952" y="494532"/>
                    <a:pt x="232090" y="494532"/>
                  </a:cubicBezTo>
                  <a:close/>
                  <a:moveTo>
                    <a:pt x="817350" y="667255"/>
                  </a:moveTo>
                  <a:cubicBezTo>
                    <a:pt x="794488" y="667255"/>
                    <a:pt x="775953" y="684511"/>
                    <a:pt x="775953" y="705797"/>
                  </a:cubicBezTo>
                  <a:cubicBezTo>
                    <a:pt x="775953" y="727084"/>
                    <a:pt x="794488" y="744339"/>
                    <a:pt x="817351" y="744339"/>
                  </a:cubicBezTo>
                  <a:cubicBezTo>
                    <a:pt x="840214" y="744339"/>
                    <a:pt x="858748" y="727083"/>
                    <a:pt x="858748" y="705797"/>
                  </a:cubicBezTo>
                  <a:cubicBezTo>
                    <a:pt x="858748" y="684511"/>
                    <a:pt x="840214" y="667255"/>
                    <a:pt x="817350" y="667255"/>
                  </a:cubicBezTo>
                  <a:close/>
                  <a:moveTo>
                    <a:pt x="424798" y="494532"/>
                  </a:moveTo>
                  <a:cubicBezTo>
                    <a:pt x="401935" y="494532"/>
                    <a:pt x="383401" y="512107"/>
                    <a:pt x="383401" y="533787"/>
                  </a:cubicBezTo>
                  <a:cubicBezTo>
                    <a:pt x="383401" y="555468"/>
                    <a:pt x="401935" y="573044"/>
                    <a:pt x="424798" y="573043"/>
                  </a:cubicBezTo>
                  <a:cubicBezTo>
                    <a:pt x="447661" y="573044"/>
                    <a:pt x="466195" y="555468"/>
                    <a:pt x="466195" y="533787"/>
                  </a:cubicBezTo>
                  <a:cubicBezTo>
                    <a:pt x="466195" y="512107"/>
                    <a:pt x="447661" y="494532"/>
                    <a:pt x="424798" y="494532"/>
                  </a:cubicBezTo>
                  <a:close/>
                  <a:moveTo>
                    <a:pt x="1012914" y="667255"/>
                  </a:moveTo>
                  <a:cubicBezTo>
                    <a:pt x="991627" y="667255"/>
                    <a:pt x="974372" y="684511"/>
                    <a:pt x="974372" y="705797"/>
                  </a:cubicBezTo>
                  <a:cubicBezTo>
                    <a:pt x="974372" y="727084"/>
                    <a:pt x="991628" y="744339"/>
                    <a:pt x="1012914" y="744339"/>
                  </a:cubicBezTo>
                  <a:cubicBezTo>
                    <a:pt x="1034201" y="744339"/>
                    <a:pt x="1051456" y="727084"/>
                    <a:pt x="1051456" y="705797"/>
                  </a:cubicBezTo>
                  <a:cubicBezTo>
                    <a:pt x="1051456" y="684511"/>
                    <a:pt x="1034200" y="667255"/>
                    <a:pt x="1012914" y="667255"/>
                  </a:cubicBezTo>
                  <a:close/>
                  <a:moveTo>
                    <a:pt x="620360" y="494532"/>
                  </a:moveTo>
                  <a:cubicBezTo>
                    <a:pt x="599074" y="494532"/>
                    <a:pt x="581819" y="512107"/>
                    <a:pt x="581818" y="533787"/>
                  </a:cubicBezTo>
                  <a:cubicBezTo>
                    <a:pt x="581818" y="555468"/>
                    <a:pt x="599074" y="573044"/>
                    <a:pt x="620360" y="573043"/>
                  </a:cubicBezTo>
                  <a:cubicBezTo>
                    <a:pt x="641647" y="573043"/>
                    <a:pt x="658902" y="555468"/>
                    <a:pt x="658902" y="533787"/>
                  </a:cubicBezTo>
                  <a:cubicBezTo>
                    <a:pt x="658902" y="512107"/>
                    <a:pt x="641647" y="494532"/>
                    <a:pt x="620360" y="494532"/>
                  </a:cubicBezTo>
                  <a:close/>
                  <a:moveTo>
                    <a:pt x="232089" y="323236"/>
                  </a:moveTo>
                  <a:cubicBezTo>
                    <a:pt x="209226" y="323236"/>
                    <a:pt x="190692" y="340492"/>
                    <a:pt x="190692" y="361778"/>
                  </a:cubicBezTo>
                  <a:cubicBezTo>
                    <a:pt x="190692" y="383065"/>
                    <a:pt x="209227" y="400320"/>
                    <a:pt x="232089" y="400320"/>
                  </a:cubicBezTo>
                  <a:cubicBezTo>
                    <a:pt x="254952" y="400320"/>
                    <a:pt x="273487" y="383065"/>
                    <a:pt x="273486" y="361778"/>
                  </a:cubicBezTo>
                  <a:cubicBezTo>
                    <a:pt x="273486" y="340492"/>
                    <a:pt x="254953" y="323236"/>
                    <a:pt x="232089" y="323236"/>
                  </a:cubicBezTo>
                  <a:close/>
                  <a:moveTo>
                    <a:pt x="817351" y="494532"/>
                  </a:moveTo>
                  <a:cubicBezTo>
                    <a:pt x="794488" y="494532"/>
                    <a:pt x="775954" y="512107"/>
                    <a:pt x="775953" y="533787"/>
                  </a:cubicBezTo>
                  <a:cubicBezTo>
                    <a:pt x="775954" y="555468"/>
                    <a:pt x="794488" y="573044"/>
                    <a:pt x="817351" y="573044"/>
                  </a:cubicBezTo>
                  <a:cubicBezTo>
                    <a:pt x="840214" y="573043"/>
                    <a:pt x="858748" y="555468"/>
                    <a:pt x="858748" y="533787"/>
                  </a:cubicBezTo>
                  <a:cubicBezTo>
                    <a:pt x="858747" y="512107"/>
                    <a:pt x="840214" y="494532"/>
                    <a:pt x="817351" y="494532"/>
                  </a:cubicBezTo>
                  <a:close/>
                  <a:moveTo>
                    <a:pt x="424798" y="323236"/>
                  </a:moveTo>
                  <a:cubicBezTo>
                    <a:pt x="401935" y="323236"/>
                    <a:pt x="383401" y="340491"/>
                    <a:pt x="383401" y="361778"/>
                  </a:cubicBezTo>
                  <a:cubicBezTo>
                    <a:pt x="383401" y="383065"/>
                    <a:pt x="401935" y="400320"/>
                    <a:pt x="424798" y="400320"/>
                  </a:cubicBezTo>
                  <a:cubicBezTo>
                    <a:pt x="447660" y="400320"/>
                    <a:pt x="466195" y="383064"/>
                    <a:pt x="466195" y="361778"/>
                  </a:cubicBezTo>
                  <a:cubicBezTo>
                    <a:pt x="466195" y="340491"/>
                    <a:pt x="447661" y="323236"/>
                    <a:pt x="424798" y="323236"/>
                  </a:cubicBezTo>
                  <a:close/>
                  <a:moveTo>
                    <a:pt x="1012914" y="494531"/>
                  </a:moveTo>
                  <a:cubicBezTo>
                    <a:pt x="991627" y="494531"/>
                    <a:pt x="974372" y="512107"/>
                    <a:pt x="974372" y="533787"/>
                  </a:cubicBezTo>
                  <a:cubicBezTo>
                    <a:pt x="974372" y="555468"/>
                    <a:pt x="991628" y="573044"/>
                    <a:pt x="1012914" y="573044"/>
                  </a:cubicBezTo>
                  <a:cubicBezTo>
                    <a:pt x="1034201" y="573044"/>
                    <a:pt x="1051456" y="555468"/>
                    <a:pt x="1051456" y="533788"/>
                  </a:cubicBezTo>
                  <a:cubicBezTo>
                    <a:pt x="1051457" y="512107"/>
                    <a:pt x="1034201" y="494532"/>
                    <a:pt x="1012914" y="494531"/>
                  </a:cubicBezTo>
                  <a:close/>
                  <a:moveTo>
                    <a:pt x="620360" y="323236"/>
                  </a:moveTo>
                  <a:cubicBezTo>
                    <a:pt x="599074" y="323236"/>
                    <a:pt x="581818" y="340492"/>
                    <a:pt x="581818" y="361778"/>
                  </a:cubicBezTo>
                  <a:cubicBezTo>
                    <a:pt x="581818" y="383064"/>
                    <a:pt x="599074" y="400320"/>
                    <a:pt x="620360" y="400320"/>
                  </a:cubicBezTo>
                  <a:cubicBezTo>
                    <a:pt x="641647" y="400320"/>
                    <a:pt x="658903" y="383065"/>
                    <a:pt x="658902" y="361778"/>
                  </a:cubicBezTo>
                  <a:cubicBezTo>
                    <a:pt x="658902" y="340491"/>
                    <a:pt x="641647" y="323236"/>
                    <a:pt x="620360" y="323236"/>
                  </a:cubicBezTo>
                  <a:close/>
                  <a:moveTo>
                    <a:pt x="232089" y="144804"/>
                  </a:moveTo>
                  <a:cubicBezTo>
                    <a:pt x="209227" y="144804"/>
                    <a:pt x="190693" y="163338"/>
                    <a:pt x="190692" y="186200"/>
                  </a:cubicBezTo>
                  <a:cubicBezTo>
                    <a:pt x="190693" y="209063"/>
                    <a:pt x="209227" y="227597"/>
                    <a:pt x="232089" y="227598"/>
                  </a:cubicBezTo>
                  <a:cubicBezTo>
                    <a:pt x="254952" y="227597"/>
                    <a:pt x="273486" y="209063"/>
                    <a:pt x="273487" y="186201"/>
                  </a:cubicBezTo>
                  <a:cubicBezTo>
                    <a:pt x="273486" y="163338"/>
                    <a:pt x="254952" y="144804"/>
                    <a:pt x="232089" y="144804"/>
                  </a:cubicBezTo>
                  <a:close/>
                  <a:moveTo>
                    <a:pt x="817351" y="323236"/>
                  </a:moveTo>
                  <a:cubicBezTo>
                    <a:pt x="794487" y="323236"/>
                    <a:pt x="775953" y="340491"/>
                    <a:pt x="775953" y="361778"/>
                  </a:cubicBezTo>
                  <a:cubicBezTo>
                    <a:pt x="775954" y="383065"/>
                    <a:pt x="794488" y="400320"/>
                    <a:pt x="817351" y="400320"/>
                  </a:cubicBezTo>
                  <a:cubicBezTo>
                    <a:pt x="840213" y="400320"/>
                    <a:pt x="858748" y="383064"/>
                    <a:pt x="858748" y="361778"/>
                  </a:cubicBezTo>
                  <a:cubicBezTo>
                    <a:pt x="858748" y="340492"/>
                    <a:pt x="840214" y="323236"/>
                    <a:pt x="817351" y="323236"/>
                  </a:cubicBezTo>
                  <a:close/>
                  <a:moveTo>
                    <a:pt x="424798" y="144804"/>
                  </a:moveTo>
                  <a:cubicBezTo>
                    <a:pt x="401935" y="144804"/>
                    <a:pt x="383401" y="163338"/>
                    <a:pt x="383401" y="186201"/>
                  </a:cubicBezTo>
                  <a:cubicBezTo>
                    <a:pt x="383401" y="209063"/>
                    <a:pt x="401935" y="227598"/>
                    <a:pt x="424798" y="227597"/>
                  </a:cubicBezTo>
                  <a:cubicBezTo>
                    <a:pt x="447661" y="227597"/>
                    <a:pt x="466195" y="209063"/>
                    <a:pt x="466195" y="186200"/>
                  </a:cubicBezTo>
                  <a:cubicBezTo>
                    <a:pt x="466195" y="163338"/>
                    <a:pt x="447661" y="144803"/>
                    <a:pt x="424798" y="144804"/>
                  </a:cubicBezTo>
                  <a:close/>
                  <a:moveTo>
                    <a:pt x="1012914" y="323236"/>
                  </a:moveTo>
                  <a:cubicBezTo>
                    <a:pt x="991627" y="323236"/>
                    <a:pt x="974372" y="340491"/>
                    <a:pt x="974372" y="361778"/>
                  </a:cubicBezTo>
                  <a:cubicBezTo>
                    <a:pt x="974372" y="383064"/>
                    <a:pt x="991628" y="400320"/>
                    <a:pt x="1012914" y="400320"/>
                  </a:cubicBezTo>
                  <a:cubicBezTo>
                    <a:pt x="1034201" y="400320"/>
                    <a:pt x="1051456" y="383064"/>
                    <a:pt x="1051456" y="361778"/>
                  </a:cubicBezTo>
                  <a:cubicBezTo>
                    <a:pt x="1051456" y="340491"/>
                    <a:pt x="1034200" y="323236"/>
                    <a:pt x="1012914" y="323236"/>
                  </a:cubicBezTo>
                  <a:close/>
                  <a:moveTo>
                    <a:pt x="620361" y="144804"/>
                  </a:moveTo>
                  <a:cubicBezTo>
                    <a:pt x="599074" y="144804"/>
                    <a:pt x="581818" y="163338"/>
                    <a:pt x="581819" y="186201"/>
                  </a:cubicBezTo>
                  <a:cubicBezTo>
                    <a:pt x="581819" y="209063"/>
                    <a:pt x="599074" y="227597"/>
                    <a:pt x="620361" y="227597"/>
                  </a:cubicBezTo>
                  <a:cubicBezTo>
                    <a:pt x="641647" y="227598"/>
                    <a:pt x="658902" y="209064"/>
                    <a:pt x="658903" y="186200"/>
                  </a:cubicBezTo>
                  <a:cubicBezTo>
                    <a:pt x="658902" y="163337"/>
                    <a:pt x="641647" y="144804"/>
                    <a:pt x="620361" y="144804"/>
                  </a:cubicBezTo>
                  <a:close/>
                  <a:moveTo>
                    <a:pt x="817350" y="144804"/>
                  </a:moveTo>
                  <a:cubicBezTo>
                    <a:pt x="794488" y="144804"/>
                    <a:pt x="775954" y="163337"/>
                    <a:pt x="775954" y="186200"/>
                  </a:cubicBezTo>
                  <a:cubicBezTo>
                    <a:pt x="775954" y="209064"/>
                    <a:pt x="794488" y="227597"/>
                    <a:pt x="817350" y="227597"/>
                  </a:cubicBezTo>
                  <a:cubicBezTo>
                    <a:pt x="840213" y="227597"/>
                    <a:pt x="858747" y="209063"/>
                    <a:pt x="858748" y="186200"/>
                  </a:cubicBezTo>
                  <a:cubicBezTo>
                    <a:pt x="858748" y="163338"/>
                    <a:pt x="840213" y="144803"/>
                    <a:pt x="817350" y="144804"/>
                  </a:cubicBezTo>
                  <a:close/>
                  <a:moveTo>
                    <a:pt x="1012914" y="144804"/>
                  </a:moveTo>
                  <a:cubicBezTo>
                    <a:pt x="991627" y="144804"/>
                    <a:pt x="974372" y="163338"/>
                    <a:pt x="974372" y="186200"/>
                  </a:cubicBezTo>
                  <a:cubicBezTo>
                    <a:pt x="974372" y="209063"/>
                    <a:pt x="991627" y="227597"/>
                    <a:pt x="1012914" y="227598"/>
                  </a:cubicBezTo>
                  <a:cubicBezTo>
                    <a:pt x="1034200" y="227597"/>
                    <a:pt x="1051457" y="209064"/>
                    <a:pt x="1051456" y="186201"/>
                  </a:cubicBezTo>
                  <a:cubicBezTo>
                    <a:pt x="1051456" y="163338"/>
                    <a:pt x="1034200" y="144803"/>
                    <a:pt x="1012914" y="144804"/>
                  </a:cubicBezTo>
                  <a:close/>
                  <a:moveTo>
                    <a:pt x="1180380" y="4896"/>
                  </a:moveTo>
                  <a:cubicBezTo>
                    <a:pt x="1211722" y="17129"/>
                    <a:pt x="1231407" y="50442"/>
                    <a:pt x="1223119" y="83755"/>
                  </a:cubicBezTo>
                  <a:cubicBezTo>
                    <a:pt x="1217593" y="105964"/>
                    <a:pt x="1201016" y="117068"/>
                    <a:pt x="1184438" y="128173"/>
                  </a:cubicBezTo>
                  <a:cubicBezTo>
                    <a:pt x="1195489" y="133725"/>
                    <a:pt x="1201016" y="144830"/>
                    <a:pt x="1206542" y="155934"/>
                  </a:cubicBezTo>
                  <a:cubicBezTo>
                    <a:pt x="1223119" y="183695"/>
                    <a:pt x="1206542" y="217009"/>
                    <a:pt x="1184438" y="233665"/>
                  </a:cubicBezTo>
                  <a:cubicBezTo>
                    <a:pt x="1195489" y="239217"/>
                    <a:pt x="1201016" y="250322"/>
                    <a:pt x="1206541" y="261426"/>
                  </a:cubicBezTo>
                  <a:cubicBezTo>
                    <a:pt x="1223119" y="294740"/>
                    <a:pt x="1206541" y="322500"/>
                    <a:pt x="1184438" y="339157"/>
                  </a:cubicBezTo>
                  <a:cubicBezTo>
                    <a:pt x="1184438" y="339169"/>
                    <a:pt x="1184438" y="339246"/>
                    <a:pt x="1184439" y="339851"/>
                  </a:cubicBezTo>
                  <a:lnTo>
                    <a:pt x="1184438" y="344709"/>
                  </a:lnTo>
                  <a:cubicBezTo>
                    <a:pt x="1195489" y="350262"/>
                    <a:pt x="1201015" y="355814"/>
                    <a:pt x="1206541" y="366919"/>
                  </a:cubicBezTo>
                  <a:cubicBezTo>
                    <a:pt x="1223119" y="400232"/>
                    <a:pt x="1206541" y="433545"/>
                    <a:pt x="1184439" y="444649"/>
                  </a:cubicBezTo>
                  <a:cubicBezTo>
                    <a:pt x="1184438" y="444661"/>
                    <a:pt x="1184438" y="444735"/>
                    <a:pt x="1184438" y="445343"/>
                  </a:cubicBezTo>
                  <a:lnTo>
                    <a:pt x="1184438" y="450202"/>
                  </a:lnTo>
                  <a:cubicBezTo>
                    <a:pt x="1194940" y="455477"/>
                    <a:pt x="1200452" y="465766"/>
                    <a:pt x="1205633" y="476347"/>
                  </a:cubicBezTo>
                  <a:lnTo>
                    <a:pt x="1068583" y="873479"/>
                  </a:lnTo>
                  <a:cubicBezTo>
                    <a:pt x="1066979" y="875466"/>
                    <a:pt x="1064924" y="876690"/>
                    <a:pt x="1062869" y="877722"/>
                  </a:cubicBezTo>
                  <a:cubicBezTo>
                    <a:pt x="1035239" y="888827"/>
                    <a:pt x="1002084" y="877722"/>
                    <a:pt x="985507" y="849962"/>
                  </a:cubicBezTo>
                  <a:cubicBezTo>
                    <a:pt x="979980" y="861066"/>
                    <a:pt x="968928" y="872171"/>
                    <a:pt x="957877" y="877722"/>
                  </a:cubicBezTo>
                  <a:cubicBezTo>
                    <a:pt x="924721" y="888827"/>
                    <a:pt x="891567" y="877723"/>
                    <a:pt x="880514" y="849961"/>
                  </a:cubicBezTo>
                  <a:cubicBezTo>
                    <a:pt x="869462" y="861065"/>
                    <a:pt x="863937" y="872171"/>
                    <a:pt x="852885" y="877722"/>
                  </a:cubicBezTo>
                  <a:cubicBezTo>
                    <a:pt x="819730" y="888827"/>
                    <a:pt x="786574" y="877722"/>
                    <a:pt x="769996" y="849962"/>
                  </a:cubicBezTo>
                  <a:cubicBezTo>
                    <a:pt x="764471" y="861066"/>
                    <a:pt x="753419" y="872171"/>
                    <a:pt x="742367" y="877722"/>
                  </a:cubicBezTo>
                  <a:cubicBezTo>
                    <a:pt x="714737" y="888827"/>
                    <a:pt x="681582" y="877722"/>
                    <a:pt x="665006" y="849962"/>
                  </a:cubicBezTo>
                  <a:cubicBezTo>
                    <a:pt x="659479" y="861066"/>
                    <a:pt x="648428" y="872171"/>
                    <a:pt x="637376" y="877722"/>
                  </a:cubicBezTo>
                  <a:cubicBezTo>
                    <a:pt x="604221" y="888827"/>
                    <a:pt x="571065" y="877723"/>
                    <a:pt x="560013" y="849961"/>
                  </a:cubicBezTo>
                  <a:cubicBezTo>
                    <a:pt x="548962" y="861066"/>
                    <a:pt x="543436" y="872171"/>
                    <a:pt x="526858" y="877722"/>
                  </a:cubicBezTo>
                  <a:cubicBezTo>
                    <a:pt x="499229" y="888827"/>
                    <a:pt x="466074" y="877722"/>
                    <a:pt x="449496" y="849962"/>
                  </a:cubicBezTo>
                  <a:cubicBezTo>
                    <a:pt x="443969" y="861066"/>
                    <a:pt x="432918" y="872171"/>
                    <a:pt x="421866" y="877722"/>
                  </a:cubicBezTo>
                  <a:cubicBezTo>
                    <a:pt x="394237" y="888827"/>
                    <a:pt x="361081" y="877722"/>
                    <a:pt x="344504" y="849962"/>
                  </a:cubicBezTo>
                  <a:cubicBezTo>
                    <a:pt x="338979" y="861066"/>
                    <a:pt x="327926" y="872171"/>
                    <a:pt x="316874" y="877722"/>
                  </a:cubicBezTo>
                  <a:cubicBezTo>
                    <a:pt x="283719" y="888827"/>
                    <a:pt x="250564" y="877722"/>
                    <a:pt x="239512" y="849962"/>
                  </a:cubicBezTo>
                  <a:cubicBezTo>
                    <a:pt x="233986" y="861066"/>
                    <a:pt x="222935" y="872171"/>
                    <a:pt x="211883" y="877722"/>
                  </a:cubicBezTo>
                  <a:cubicBezTo>
                    <a:pt x="178727" y="888827"/>
                    <a:pt x="145572" y="877722"/>
                    <a:pt x="134520" y="855514"/>
                  </a:cubicBezTo>
                  <a:cubicBezTo>
                    <a:pt x="117942" y="872171"/>
                    <a:pt x="101365" y="888827"/>
                    <a:pt x="79261" y="894379"/>
                  </a:cubicBezTo>
                  <a:cubicBezTo>
                    <a:pt x="29528" y="899931"/>
                    <a:pt x="-9153" y="855514"/>
                    <a:pt x="1899" y="811096"/>
                  </a:cubicBezTo>
                  <a:cubicBezTo>
                    <a:pt x="7425" y="788887"/>
                    <a:pt x="24002" y="777783"/>
                    <a:pt x="40581" y="766679"/>
                  </a:cubicBezTo>
                  <a:cubicBezTo>
                    <a:pt x="18477" y="750021"/>
                    <a:pt x="7424" y="722261"/>
                    <a:pt x="18476" y="688947"/>
                  </a:cubicBezTo>
                  <a:cubicBezTo>
                    <a:pt x="24002" y="677842"/>
                    <a:pt x="29529" y="672291"/>
                    <a:pt x="40581" y="666738"/>
                  </a:cubicBezTo>
                  <a:cubicBezTo>
                    <a:pt x="40581" y="666733"/>
                    <a:pt x="40580" y="666671"/>
                    <a:pt x="40581" y="666044"/>
                  </a:cubicBezTo>
                  <a:lnTo>
                    <a:pt x="40581" y="661186"/>
                  </a:lnTo>
                  <a:cubicBezTo>
                    <a:pt x="18477" y="644529"/>
                    <a:pt x="7425" y="611216"/>
                    <a:pt x="18477" y="583455"/>
                  </a:cubicBezTo>
                  <a:cubicBezTo>
                    <a:pt x="24002" y="572350"/>
                    <a:pt x="29529" y="561246"/>
                    <a:pt x="40581" y="555694"/>
                  </a:cubicBezTo>
                  <a:cubicBezTo>
                    <a:pt x="18477" y="539037"/>
                    <a:pt x="7425" y="505724"/>
                    <a:pt x="18477" y="477962"/>
                  </a:cubicBezTo>
                  <a:cubicBezTo>
                    <a:pt x="24002" y="466858"/>
                    <a:pt x="29528" y="455754"/>
                    <a:pt x="40581" y="450202"/>
                  </a:cubicBezTo>
                  <a:cubicBezTo>
                    <a:pt x="40581" y="450192"/>
                    <a:pt x="40581" y="450124"/>
                    <a:pt x="40581" y="449508"/>
                  </a:cubicBezTo>
                  <a:lnTo>
                    <a:pt x="40581" y="444649"/>
                  </a:lnTo>
                  <a:cubicBezTo>
                    <a:pt x="18477" y="427993"/>
                    <a:pt x="7425" y="400232"/>
                    <a:pt x="18477" y="366919"/>
                  </a:cubicBezTo>
                  <a:cubicBezTo>
                    <a:pt x="24002" y="355814"/>
                    <a:pt x="29528" y="350262"/>
                    <a:pt x="40580" y="344710"/>
                  </a:cubicBezTo>
                  <a:cubicBezTo>
                    <a:pt x="40581" y="344703"/>
                    <a:pt x="40581" y="344638"/>
                    <a:pt x="40580" y="344015"/>
                  </a:cubicBezTo>
                  <a:lnTo>
                    <a:pt x="40581" y="339157"/>
                  </a:lnTo>
                  <a:cubicBezTo>
                    <a:pt x="18477" y="322501"/>
                    <a:pt x="7425" y="289187"/>
                    <a:pt x="18477" y="261426"/>
                  </a:cubicBezTo>
                  <a:cubicBezTo>
                    <a:pt x="24002" y="250322"/>
                    <a:pt x="29528" y="239217"/>
                    <a:pt x="40580" y="233665"/>
                  </a:cubicBezTo>
                  <a:cubicBezTo>
                    <a:pt x="18477" y="217009"/>
                    <a:pt x="7425" y="183695"/>
                    <a:pt x="18477" y="155934"/>
                  </a:cubicBezTo>
                  <a:cubicBezTo>
                    <a:pt x="24002" y="144830"/>
                    <a:pt x="29529" y="133725"/>
                    <a:pt x="40581" y="128173"/>
                  </a:cubicBezTo>
                  <a:cubicBezTo>
                    <a:pt x="24002" y="117068"/>
                    <a:pt x="7425" y="105964"/>
                    <a:pt x="1899" y="83755"/>
                  </a:cubicBezTo>
                  <a:cubicBezTo>
                    <a:pt x="-9153" y="39338"/>
                    <a:pt x="29529" y="-5081"/>
                    <a:pt x="79261" y="472"/>
                  </a:cubicBezTo>
                  <a:cubicBezTo>
                    <a:pt x="101365" y="6024"/>
                    <a:pt x="117943" y="17129"/>
                    <a:pt x="128994" y="33785"/>
                  </a:cubicBezTo>
                  <a:cubicBezTo>
                    <a:pt x="145572" y="6024"/>
                    <a:pt x="178727" y="-5081"/>
                    <a:pt x="211883" y="6024"/>
                  </a:cubicBezTo>
                  <a:cubicBezTo>
                    <a:pt x="222935" y="11576"/>
                    <a:pt x="233986" y="22681"/>
                    <a:pt x="239512" y="33785"/>
                  </a:cubicBezTo>
                  <a:cubicBezTo>
                    <a:pt x="250564" y="6025"/>
                    <a:pt x="283719" y="-5081"/>
                    <a:pt x="316874" y="6025"/>
                  </a:cubicBezTo>
                  <a:cubicBezTo>
                    <a:pt x="327926" y="11576"/>
                    <a:pt x="338978" y="22681"/>
                    <a:pt x="344504" y="33785"/>
                  </a:cubicBezTo>
                  <a:cubicBezTo>
                    <a:pt x="361081" y="6024"/>
                    <a:pt x="394237" y="-5081"/>
                    <a:pt x="421866" y="6025"/>
                  </a:cubicBezTo>
                  <a:cubicBezTo>
                    <a:pt x="432917" y="11576"/>
                    <a:pt x="443969" y="22681"/>
                    <a:pt x="449496" y="33785"/>
                  </a:cubicBezTo>
                  <a:cubicBezTo>
                    <a:pt x="466073" y="6024"/>
                    <a:pt x="499228" y="-5080"/>
                    <a:pt x="526858" y="6025"/>
                  </a:cubicBezTo>
                  <a:cubicBezTo>
                    <a:pt x="543435" y="11576"/>
                    <a:pt x="548962" y="22681"/>
                    <a:pt x="560013" y="33785"/>
                  </a:cubicBezTo>
                  <a:cubicBezTo>
                    <a:pt x="571064" y="6025"/>
                    <a:pt x="604221" y="-5081"/>
                    <a:pt x="637376" y="6025"/>
                  </a:cubicBezTo>
                  <a:cubicBezTo>
                    <a:pt x="648428" y="11576"/>
                    <a:pt x="659479" y="22681"/>
                    <a:pt x="665006" y="33785"/>
                  </a:cubicBezTo>
                  <a:cubicBezTo>
                    <a:pt x="681583" y="6024"/>
                    <a:pt x="714738" y="-5080"/>
                    <a:pt x="742367" y="6024"/>
                  </a:cubicBezTo>
                  <a:cubicBezTo>
                    <a:pt x="753419" y="11576"/>
                    <a:pt x="764471" y="22681"/>
                    <a:pt x="769996" y="33785"/>
                  </a:cubicBezTo>
                  <a:cubicBezTo>
                    <a:pt x="786574" y="6025"/>
                    <a:pt x="819730" y="-5080"/>
                    <a:pt x="852885" y="6024"/>
                  </a:cubicBezTo>
                  <a:cubicBezTo>
                    <a:pt x="863937" y="11576"/>
                    <a:pt x="869462" y="22681"/>
                    <a:pt x="880514" y="33785"/>
                  </a:cubicBezTo>
                  <a:cubicBezTo>
                    <a:pt x="891566" y="6025"/>
                    <a:pt x="924721" y="-5080"/>
                    <a:pt x="957877" y="6025"/>
                  </a:cubicBezTo>
                  <a:cubicBezTo>
                    <a:pt x="968928" y="11576"/>
                    <a:pt x="979980" y="22681"/>
                    <a:pt x="985507" y="33785"/>
                  </a:cubicBezTo>
                  <a:cubicBezTo>
                    <a:pt x="1002084" y="6024"/>
                    <a:pt x="1035239" y="-5080"/>
                    <a:pt x="1062868" y="6024"/>
                  </a:cubicBezTo>
                  <a:cubicBezTo>
                    <a:pt x="1073921" y="11576"/>
                    <a:pt x="1084973" y="22681"/>
                    <a:pt x="1090499" y="33786"/>
                  </a:cubicBezTo>
                  <a:cubicBezTo>
                    <a:pt x="1107075" y="17128"/>
                    <a:pt x="1123653" y="6025"/>
                    <a:pt x="1145757" y="472"/>
                  </a:cubicBezTo>
                  <a:cubicBezTo>
                    <a:pt x="1158190" y="-916"/>
                    <a:pt x="1169932" y="819"/>
                    <a:pt x="1180380" y="4896"/>
                  </a:cubicBezTo>
                  <a:close/>
                </a:path>
              </a:pathLst>
            </a:custGeom>
            <a:solidFill>
              <a:srgbClr val="B6071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51" name="Group 150"/>
          <p:cNvGrpSpPr/>
          <p:nvPr/>
        </p:nvGrpSpPr>
        <p:grpSpPr bwMode="invGray"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52" name="Freeform 6"/>
            <p:cNvSpPr>
              <a:spLocks/>
            </p:cNvSpPr>
            <p:nvPr/>
          </p:nvSpPr>
          <p:spPr bwMode="invGray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7"/>
            <p:cNvSpPr>
              <a:spLocks/>
            </p:cNvSpPr>
            <p:nvPr/>
          </p:nvSpPr>
          <p:spPr bwMode="invGray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8"/>
            <p:cNvSpPr>
              <a:spLocks/>
            </p:cNvSpPr>
            <p:nvPr/>
          </p:nvSpPr>
          <p:spPr bwMode="invGray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9"/>
            <p:cNvSpPr>
              <a:spLocks/>
            </p:cNvSpPr>
            <p:nvPr/>
          </p:nvSpPr>
          <p:spPr bwMode="invGray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10"/>
            <p:cNvSpPr>
              <a:spLocks/>
            </p:cNvSpPr>
            <p:nvPr/>
          </p:nvSpPr>
          <p:spPr bwMode="invGray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11"/>
            <p:cNvSpPr>
              <a:spLocks noEditPoints="1"/>
            </p:cNvSpPr>
            <p:nvPr/>
          </p:nvSpPr>
          <p:spPr bwMode="invGray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2"/>
            <p:cNvSpPr>
              <a:spLocks noEditPoints="1"/>
            </p:cNvSpPr>
            <p:nvPr/>
          </p:nvSpPr>
          <p:spPr bwMode="invGray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13"/>
            <p:cNvSpPr>
              <a:spLocks noEditPoints="1"/>
            </p:cNvSpPr>
            <p:nvPr/>
          </p:nvSpPr>
          <p:spPr bwMode="invGray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4"/>
            <p:cNvSpPr>
              <a:spLocks noEditPoints="1"/>
            </p:cNvSpPr>
            <p:nvPr/>
          </p:nvSpPr>
          <p:spPr bwMode="invGray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5"/>
            <p:cNvSpPr>
              <a:spLocks/>
            </p:cNvSpPr>
            <p:nvPr/>
          </p:nvSpPr>
          <p:spPr bwMode="invGray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6"/>
            <p:cNvSpPr>
              <a:spLocks/>
            </p:cNvSpPr>
            <p:nvPr/>
          </p:nvSpPr>
          <p:spPr bwMode="invGray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7"/>
            <p:cNvSpPr>
              <a:spLocks/>
            </p:cNvSpPr>
            <p:nvPr/>
          </p:nvSpPr>
          <p:spPr bwMode="invGray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8"/>
            <p:cNvSpPr>
              <a:spLocks/>
            </p:cNvSpPr>
            <p:nvPr/>
          </p:nvSpPr>
          <p:spPr bwMode="invGray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9"/>
            <p:cNvSpPr>
              <a:spLocks/>
            </p:cNvSpPr>
            <p:nvPr/>
          </p:nvSpPr>
          <p:spPr bwMode="invGray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20"/>
            <p:cNvSpPr>
              <a:spLocks/>
            </p:cNvSpPr>
            <p:nvPr/>
          </p:nvSpPr>
          <p:spPr bwMode="invGray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21"/>
            <p:cNvSpPr>
              <a:spLocks/>
            </p:cNvSpPr>
            <p:nvPr/>
          </p:nvSpPr>
          <p:spPr bwMode="invGray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22"/>
            <p:cNvSpPr>
              <a:spLocks noEditPoints="1"/>
            </p:cNvSpPr>
            <p:nvPr/>
          </p:nvSpPr>
          <p:spPr bwMode="invGray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23"/>
            <p:cNvSpPr>
              <a:spLocks noEditPoints="1"/>
            </p:cNvSpPr>
            <p:nvPr/>
          </p:nvSpPr>
          <p:spPr bwMode="invGray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24"/>
            <p:cNvSpPr>
              <a:spLocks noEditPoints="1"/>
            </p:cNvSpPr>
            <p:nvPr/>
          </p:nvSpPr>
          <p:spPr bwMode="invGray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25"/>
            <p:cNvSpPr>
              <a:spLocks/>
            </p:cNvSpPr>
            <p:nvPr/>
          </p:nvSpPr>
          <p:spPr bwMode="invGray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Oval 26"/>
            <p:cNvSpPr>
              <a:spLocks noChangeArrowheads="1"/>
            </p:cNvSpPr>
            <p:nvPr/>
          </p:nvSpPr>
          <p:spPr bwMode="invGray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27"/>
            <p:cNvSpPr>
              <a:spLocks/>
            </p:cNvSpPr>
            <p:nvPr/>
          </p:nvSpPr>
          <p:spPr bwMode="invGray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28"/>
            <p:cNvSpPr>
              <a:spLocks noEditPoints="1"/>
            </p:cNvSpPr>
            <p:nvPr/>
          </p:nvSpPr>
          <p:spPr bwMode="invGray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29"/>
            <p:cNvSpPr>
              <a:spLocks/>
            </p:cNvSpPr>
            <p:nvPr/>
          </p:nvSpPr>
          <p:spPr bwMode="invGray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30"/>
            <p:cNvSpPr>
              <a:spLocks/>
            </p:cNvSpPr>
            <p:nvPr/>
          </p:nvSpPr>
          <p:spPr bwMode="invGray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7315200" cy="14700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42870"/>
            <a:ext cx="73152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55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/>
          <p:cNvGrpSpPr/>
          <p:nvPr/>
        </p:nvGrpSpPr>
        <p:grpSpPr>
          <a:xfrm>
            <a:off x="6705600" y="6440821"/>
            <a:ext cx="2019820" cy="197521"/>
            <a:chOff x="6705600" y="6440821"/>
            <a:chExt cx="2019820" cy="197521"/>
          </a:xfrm>
        </p:grpSpPr>
        <p:grpSp>
          <p:nvGrpSpPr>
            <p:cNvPr id="63" name="Group 62"/>
            <p:cNvGrpSpPr/>
            <p:nvPr/>
          </p:nvGrpSpPr>
          <p:grpSpPr>
            <a:xfrm>
              <a:off x="6705600" y="6495709"/>
              <a:ext cx="214313" cy="127056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109" name="Freeform 50"/>
              <p:cNvSpPr>
                <a:spLocks/>
              </p:cNvSpPr>
              <p:nvPr/>
            </p:nvSpPr>
            <p:spPr bwMode="auto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51"/>
              <p:cNvSpPr>
                <a:spLocks/>
              </p:cNvSpPr>
              <p:nvPr/>
            </p:nvSpPr>
            <p:spPr bwMode="auto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52"/>
              <p:cNvSpPr>
                <a:spLocks/>
              </p:cNvSpPr>
              <p:nvPr/>
            </p:nvSpPr>
            <p:spPr bwMode="auto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53"/>
              <p:cNvSpPr>
                <a:spLocks/>
              </p:cNvSpPr>
              <p:nvPr/>
            </p:nvSpPr>
            <p:spPr bwMode="auto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auto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5"/>
              <p:cNvSpPr>
                <a:spLocks/>
              </p:cNvSpPr>
              <p:nvPr/>
            </p:nvSpPr>
            <p:spPr bwMode="auto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6"/>
              <p:cNvSpPr>
                <a:spLocks/>
              </p:cNvSpPr>
              <p:nvPr/>
            </p:nvSpPr>
            <p:spPr bwMode="auto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550575" y="6442076"/>
              <a:ext cx="174845" cy="189706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06" name="Freeform 158"/>
              <p:cNvSpPr>
                <a:spLocks noEditPoints="1"/>
              </p:cNvSpPr>
              <p:nvPr/>
            </p:nvSpPr>
            <p:spPr bwMode="auto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59"/>
              <p:cNvSpPr>
                <a:spLocks/>
              </p:cNvSpPr>
              <p:nvPr/>
            </p:nvSpPr>
            <p:spPr bwMode="auto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60"/>
              <p:cNvSpPr>
                <a:spLocks/>
              </p:cNvSpPr>
              <p:nvPr/>
            </p:nvSpPr>
            <p:spPr bwMode="auto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7023103" y="6503194"/>
              <a:ext cx="235209" cy="111147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0" name="Freeform 189"/>
              <p:cNvSpPr>
                <a:spLocks/>
              </p:cNvSpPr>
              <p:nvPr/>
            </p:nvSpPr>
            <p:spPr bwMode="auto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90"/>
              <p:cNvSpPr>
                <a:spLocks/>
              </p:cNvSpPr>
              <p:nvPr/>
            </p:nvSpPr>
            <p:spPr bwMode="auto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191"/>
              <p:cNvSpPr>
                <a:spLocks/>
              </p:cNvSpPr>
              <p:nvPr/>
            </p:nvSpPr>
            <p:spPr bwMode="auto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92"/>
              <p:cNvSpPr>
                <a:spLocks/>
              </p:cNvSpPr>
              <p:nvPr/>
            </p:nvSpPr>
            <p:spPr bwMode="auto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93"/>
              <p:cNvSpPr>
                <a:spLocks/>
              </p:cNvSpPr>
              <p:nvPr/>
            </p:nvSpPr>
            <p:spPr bwMode="auto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4"/>
              <p:cNvSpPr>
                <a:spLocks/>
              </p:cNvSpPr>
              <p:nvPr/>
            </p:nvSpPr>
            <p:spPr bwMode="auto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7936806" y="6492810"/>
              <a:ext cx="190400" cy="139083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8246269" y="6477000"/>
              <a:ext cx="207439" cy="161342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94" name="Freeform 61"/>
              <p:cNvSpPr>
                <a:spLocks noEditPoints="1"/>
              </p:cNvSpPr>
              <p:nvPr/>
            </p:nvSpPr>
            <p:spPr bwMode="auto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Oval 62"/>
              <p:cNvSpPr>
                <a:spLocks noChangeArrowheads="1"/>
              </p:cNvSpPr>
              <p:nvPr/>
            </p:nvSpPr>
            <p:spPr bwMode="auto">
              <a:xfrm>
                <a:off x="2315820" y="5805816"/>
                <a:ext cx="177983" cy="11967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63"/>
              <p:cNvSpPr>
                <a:spLocks/>
              </p:cNvSpPr>
              <p:nvPr/>
            </p:nvSpPr>
            <p:spPr bwMode="auto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7681913" y="6440821"/>
              <a:ext cx="128587" cy="186065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358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369643" y="6481764"/>
              <a:ext cx="216317" cy="136984"/>
              <a:chOff x="7461248" y="4493227"/>
              <a:chExt cx="791430" cy="501186"/>
            </a:xfrm>
            <a:solidFill>
              <a:srgbClr val="00B7C6"/>
            </a:solidFill>
          </p:grpSpPr>
          <p:sp>
            <p:nvSpPr>
              <p:cNvPr id="85" name="Freeform 164"/>
              <p:cNvSpPr>
                <a:spLocks/>
              </p:cNvSpPr>
              <p:nvPr/>
            </p:nvSpPr>
            <p:spPr bwMode="auto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165"/>
              <p:cNvSpPr>
                <a:spLocks noEditPoints="1"/>
              </p:cNvSpPr>
              <p:nvPr/>
            </p:nvSpPr>
            <p:spPr bwMode="auto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8"/>
            <p:cNvSpPr>
              <a:spLocks/>
            </p:cNvSpPr>
            <p:nvPr/>
          </p:nvSpPr>
          <p:spPr bwMode="auto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9"/>
            <p:cNvSpPr>
              <a:spLocks/>
            </p:cNvSpPr>
            <p:nvPr/>
          </p:nvSpPr>
          <p:spPr bwMode="auto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0"/>
            <p:cNvSpPr>
              <a:spLocks/>
            </p:cNvSpPr>
            <p:nvPr/>
          </p:nvSpPr>
          <p:spPr bwMode="auto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"/>
            <p:cNvSpPr>
              <a:spLocks noEditPoints="1"/>
            </p:cNvSpPr>
            <p:nvPr/>
          </p:nvSpPr>
          <p:spPr bwMode="auto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2"/>
            <p:cNvSpPr>
              <a:spLocks noEditPoints="1"/>
            </p:cNvSpPr>
            <p:nvPr/>
          </p:nvSpPr>
          <p:spPr bwMode="auto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13"/>
            <p:cNvSpPr>
              <a:spLocks noEditPoints="1"/>
            </p:cNvSpPr>
            <p:nvPr/>
          </p:nvSpPr>
          <p:spPr bwMode="auto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4"/>
            <p:cNvSpPr>
              <a:spLocks noEditPoints="1"/>
            </p:cNvSpPr>
            <p:nvPr/>
          </p:nvSpPr>
          <p:spPr bwMode="auto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16"/>
            <p:cNvSpPr>
              <a:spLocks/>
            </p:cNvSpPr>
            <p:nvPr/>
          </p:nvSpPr>
          <p:spPr bwMode="auto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9"/>
            <p:cNvSpPr>
              <a:spLocks/>
            </p:cNvSpPr>
            <p:nvPr/>
          </p:nvSpPr>
          <p:spPr bwMode="auto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20"/>
            <p:cNvSpPr>
              <a:spLocks/>
            </p:cNvSpPr>
            <p:nvPr/>
          </p:nvSpPr>
          <p:spPr bwMode="auto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21"/>
            <p:cNvSpPr>
              <a:spLocks/>
            </p:cNvSpPr>
            <p:nvPr/>
          </p:nvSpPr>
          <p:spPr bwMode="auto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22"/>
            <p:cNvSpPr>
              <a:spLocks noEditPoints="1"/>
            </p:cNvSpPr>
            <p:nvPr/>
          </p:nvSpPr>
          <p:spPr bwMode="auto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23"/>
            <p:cNvSpPr>
              <a:spLocks noEditPoints="1"/>
            </p:cNvSpPr>
            <p:nvPr/>
          </p:nvSpPr>
          <p:spPr bwMode="auto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24"/>
            <p:cNvSpPr>
              <a:spLocks noEditPoints="1"/>
            </p:cNvSpPr>
            <p:nvPr/>
          </p:nvSpPr>
          <p:spPr bwMode="auto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25"/>
            <p:cNvSpPr>
              <a:spLocks/>
            </p:cNvSpPr>
            <p:nvPr/>
          </p:nvSpPr>
          <p:spPr bwMode="auto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Oval 26"/>
            <p:cNvSpPr>
              <a:spLocks noChangeArrowheads="1"/>
            </p:cNvSpPr>
            <p:nvPr/>
          </p:nvSpPr>
          <p:spPr bwMode="auto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27"/>
            <p:cNvSpPr>
              <a:spLocks/>
            </p:cNvSpPr>
            <p:nvPr/>
          </p:nvSpPr>
          <p:spPr bwMode="auto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28"/>
            <p:cNvSpPr>
              <a:spLocks noEditPoints="1"/>
            </p:cNvSpPr>
            <p:nvPr/>
          </p:nvSpPr>
          <p:spPr bwMode="auto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29"/>
            <p:cNvSpPr>
              <a:spLocks/>
            </p:cNvSpPr>
            <p:nvPr/>
          </p:nvSpPr>
          <p:spPr bwMode="auto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30"/>
            <p:cNvSpPr>
              <a:spLocks/>
            </p:cNvSpPr>
            <p:nvPr/>
          </p:nvSpPr>
          <p:spPr bwMode="auto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4F21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text or choose an icon below to insert a table, chart, SmartArt, picture, clip art or video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ight Blue Breaker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/>
          <p:cNvGrpSpPr/>
          <p:nvPr/>
        </p:nvGrpSpPr>
        <p:grpSpPr bwMode="ltGray">
          <a:xfrm>
            <a:off x="-36928" y="2378996"/>
            <a:ext cx="8551201" cy="4366106"/>
            <a:chOff x="-36928" y="2378996"/>
            <a:chExt cx="8551201" cy="4366106"/>
          </a:xfrm>
        </p:grpSpPr>
        <p:sp>
          <p:nvSpPr>
            <p:cNvPr id="123" name="Freeform 5"/>
            <p:cNvSpPr>
              <a:spLocks/>
            </p:cNvSpPr>
            <p:nvPr/>
          </p:nvSpPr>
          <p:spPr bwMode="ltGray">
            <a:xfrm rot="20260469">
              <a:off x="32354" y="5852075"/>
              <a:ext cx="1418421" cy="893027"/>
            </a:xfrm>
            <a:custGeom>
              <a:avLst/>
              <a:gdLst/>
              <a:ahLst/>
              <a:cxnLst/>
              <a:rect l="l" t="t" r="r" b="b"/>
              <a:pathLst>
                <a:path w="1418421" h="893027">
                  <a:moveTo>
                    <a:pt x="1238439" y="209820"/>
                  </a:moveTo>
                  <a:cubicBezTo>
                    <a:pt x="1225345" y="202972"/>
                    <a:pt x="1211118" y="198417"/>
                    <a:pt x="1196456" y="196670"/>
                  </a:cubicBezTo>
                  <a:cubicBezTo>
                    <a:pt x="1176908" y="194340"/>
                    <a:pt x="1156586" y="197002"/>
                    <a:pt x="1137147" y="205877"/>
                  </a:cubicBezTo>
                  <a:cubicBezTo>
                    <a:pt x="1115941" y="212976"/>
                    <a:pt x="1108873" y="227174"/>
                    <a:pt x="1094735" y="241373"/>
                  </a:cubicBezTo>
                  <a:cubicBezTo>
                    <a:pt x="1094735" y="333662"/>
                    <a:pt x="1094735" y="433049"/>
                    <a:pt x="1080598" y="511140"/>
                  </a:cubicBezTo>
                  <a:cubicBezTo>
                    <a:pt x="1186627" y="504042"/>
                    <a:pt x="1306793" y="433049"/>
                    <a:pt x="1306793" y="319464"/>
                  </a:cubicBezTo>
                  <a:cubicBezTo>
                    <a:pt x="1306793" y="271545"/>
                    <a:pt x="1277718" y="230364"/>
                    <a:pt x="1238439" y="209820"/>
                  </a:cubicBezTo>
                  <a:close/>
                  <a:moveTo>
                    <a:pt x="1094245" y="0"/>
                  </a:moveTo>
                  <a:cubicBezTo>
                    <a:pt x="1094245" y="14176"/>
                    <a:pt x="1094245" y="56701"/>
                    <a:pt x="1094245" y="99225"/>
                  </a:cubicBezTo>
                  <a:cubicBezTo>
                    <a:pt x="1122435" y="85050"/>
                    <a:pt x="1150624" y="77963"/>
                    <a:pt x="1185861" y="77963"/>
                  </a:cubicBezTo>
                  <a:cubicBezTo>
                    <a:pt x="1249287" y="77963"/>
                    <a:pt x="1305664" y="106314"/>
                    <a:pt x="1347949" y="148839"/>
                  </a:cubicBezTo>
                  <a:cubicBezTo>
                    <a:pt x="1397280" y="198451"/>
                    <a:pt x="1418421" y="255151"/>
                    <a:pt x="1418421" y="318938"/>
                  </a:cubicBezTo>
                  <a:cubicBezTo>
                    <a:pt x="1418421" y="496126"/>
                    <a:pt x="1242238" y="623701"/>
                    <a:pt x="1080150" y="623702"/>
                  </a:cubicBezTo>
                  <a:cubicBezTo>
                    <a:pt x="1066055" y="623701"/>
                    <a:pt x="1059008" y="616614"/>
                    <a:pt x="1051960" y="616615"/>
                  </a:cubicBezTo>
                  <a:cubicBezTo>
                    <a:pt x="967393" y="815064"/>
                    <a:pt x="819400" y="893027"/>
                    <a:pt x="600932" y="893027"/>
                  </a:cubicBezTo>
                  <a:cubicBezTo>
                    <a:pt x="600878" y="893027"/>
                    <a:pt x="495221" y="893027"/>
                    <a:pt x="488175" y="893027"/>
                  </a:cubicBezTo>
                  <a:cubicBezTo>
                    <a:pt x="262660" y="893027"/>
                    <a:pt x="114667" y="807977"/>
                    <a:pt x="30100" y="588264"/>
                  </a:cubicBezTo>
                  <a:cubicBezTo>
                    <a:pt x="7339" y="527225"/>
                    <a:pt x="914" y="361461"/>
                    <a:pt x="0" y="221394"/>
                  </a:cubicBezTo>
                  <a:lnTo>
                    <a:pt x="90916" y="0"/>
                  </a:lnTo>
                  <a:cubicBezTo>
                    <a:pt x="207214" y="0"/>
                    <a:pt x="475471" y="0"/>
                    <a:pt x="1094245" y="0"/>
                  </a:cubicBezTo>
                  <a:close/>
                </a:path>
              </a:pathLst>
            </a:custGeom>
            <a:solidFill>
              <a:srgbClr val="009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3" name="Group 62"/>
            <p:cNvGrpSpPr/>
            <p:nvPr/>
          </p:nvGrpSpPr>
          <p:grpSpPr bwMode="ltGray">
            <a:xfrm>
              <a:off x="5425389" y="3245345"/>
              <a:ext cx="743024" cy="440504"/>
              <a:chOff x="6573070" y="5804875"/>
              <a:chExt cx="954791" cy="566050"/>
            </a:xfrm>
            <a:solidFill>
              <a:srgbClr val="00B7C6"/>
            </a:solidFill>
          </p:grpSpPr>
          <p:sp>
            <p:nvSpPr>
              <p:cNvPr id="109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63"/>
            <p:cNvGrpSpPr/>
            <p:nvPr/>
          </p:nvGrpSpPr>
          <p:grpSpPr bwMode="ltGray">
            <a:xfrm rot="1513783">
              <a:off x="3401979" y="2378996"/>
              <a:ext cx="1407623" cy="1527259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06" name="Freeform 158"/>
              <p:cNvSpPr>
                <a:spLocks noEditPoints="1"/>
              </p:cNvSpPr>
              <p:nvPr/>
            </p:nvSpPr>
            <p:spPr bwMode="lt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59"/>
              <p:cNvSpPr>
                <a:spLocks/>
              </p:cNvSpPr>
              <p:nvPr/>
            </p:nvSpPr>
            <p:spPr bwMode="lt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60"/>
              <p:cNvSpPr>
                <a:spLocks/>
              </p:cNvSpPr>
              <p:nvPr/>
            </p:nvSpPr>
            <p:spPr bwMode="lt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 bwMode="ltGray">
            <a:xfrm rot="476486">
              <a:off x="5275166" y="3823435"/>
              <a:ext cx="1264817" cy="597691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0" name="Freeform 189"/>
              <p:cNvSpPr>
                <a:spLocks/>
              </p:cNvSpPr>
              <p:nvPr/>
            </p:nvSpPr>
            <p:spPr bwMode="lt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90"/>
              <p:cNvSpPr>
                <a:spLocks/>
              </p:cNvSpPr>
              <p:nvPr/>
            </p:nvSpPr>
            <p:spPr bwMode="lt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191"/>
              <p:cNvSpPr>
                <a:spLocks/>
              </p:cNvSpPr>
              <p:nvPr/>
            </p:nvSpPr>
            <p:spPr bwMode="lt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92"/>
              <p:cNvSpPr>
                <a:spLocks/>
              </p:cNvSpPr>
              <p:nvPr/>
            </p:nvSpPr>
            <p:spPr bwMode="lt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93"/>
              <p:cNvSpPr>
                <a:spLocks/>
              </p:cNvSpPr>
              <p:nvPr/>
            </p:nvSpPr>
            <p:spPr bwMode="lt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4"/>
              <p:cNvSpPr>
                <a:spLocks/>
              </p:cNvSpPr>
              <p:nvPr/>
            </p:nvSpPr>
            <p:spPr bwMode="lt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6" name="Freeform 5"/>
            <p:cNvSpPr>
              <a:spLocks/>
            </p:cNvSpPr>
            <p:nvPr/>
          </p:nvSpPr>
          <p:spPr bwMode="ltGray">
            <a:xfrm rot="20413521">
              <a:off x="3872477" y="3949635"/>
              <a:ext cx="1184548" cy="865291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159"/>
            <p:cNvSpPr>
              <a:spLocks/>
            </p:cNvSpPr>
            <p:nvPr/>
          </p:nvSpPr>
          <p:spPr bwMode="ltGray">
            <a:xfrm rot="20264874">
              <a:off x="221519" y="5212698"/>
              <a:ext cx="601342" cy="556103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60"/>
            <p:cNvSpPr>
              <a:spLocks/>
            </p:cNvSpPr>
            <p:nvPr/>
          </p:nvSpPr>
          <p:spPr bwMode="ltGray">
            <a:xfrm rot="20264874">
              <a:off x="-36928" y="5677213"/>
              <a:ext cx="291734" cy="297586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  <a:gd name="connsiteX0" fmla="*/ 10052 w 10052"/>
                <a:gd name="connsiteY0" fmla="*/ 8554 h 9316"/>
                <a:gd name="connsiteX1" fmla="*/ 8195 w 10052"/>
                <a:gd name="connsiteY1" fmla="*/ 8112 h 9316"/>
                <a:gd name="connsiteX2" fmla="*/ 6766 w 10052"/>
                <a:gd name="connsiteY2" fmla="*/ 5907 h 9316"/>
                <a:gd name="connsiteX3" fmla="*/ 6766 w 10052"/>
                <a:gd name="connsiteY3" fmla="*/ 3554 h 9316"/>
                <a:gd name="connsiteX4" fmla="*/ 4766 w 10052"/>
                <a:gd name="connsiteY4" fmla="*/ 612 h 9316"/>
                <a:gd name="connsiteX5" fmla="*/ 3992 w 10052"/>
                <a:gd name="connsiteY5" fmla="*/ 290 h 9316"/>
                <a:gd name="connsiteX6" fmla="*/ 52 w 10052"/>
                <a:gd name="connsiteY6" fmla="*/ 3995 h 9316"/>
                <a:gd name="connsiteX7" fmla="*/ 7195 w 10052"/>
                <a:gd name="connsiteY7" fmla="*/ 9289 h 9316"/>
                <a:gd name="connsiteX8" fmla="*/ 10052 w 10052"/>
                <a:gd name="connsiteY8" fmla="*/ 8554 h 9316"/>
                <a:gd name="connsiteX0" fmla="*/ 10076 w 10076"/>
                <a:gd name="connsiteY0" fmla="*/ 9182 h 9971"/>
                <a:gd name="connsiteX1" fmla="*/ 8229 w 10076"/>
                <a:gd name="connsiteY1" fmla="*/ 8708 h 9971"/>
                <a:gd name="connsiteX2" fmla="*/ 6807 w 10076"/>
                <a:gd name="connsiteY2" fmla="*/ 6341 h 9971"/>
                <a:gd name="connsiteX3" fmla="*/ 6807 w 10076"/>
                <a:gd name="connsiteY3" fmla="*/ 3815 h 9971"/>
                <a:gd name="connsiteX4" fmla="*/ 4817 w 10076"/>
                <a:gd name="connsiteY4" fmla="*/ 657 h 9971"/>
                <a:gd name="connsiteX5" fmla="*/ 4047 w 10076"/>
                <a:gd name="connsiteY5" fmla="*/ 311 h 9971"/>
                <a:gd name="connsiteX6" fmla="*/ 128 w 10076"/>
                <a:gd name="connsiteY6" fmla="*/ 4288 h 9971"/>
                <a:gd name="connsiteX7" fmla="*/ 1536 w 10076"/>
                <a:gd name="connsiteY7" fmla="*/ 7565 h 9971"/>
                <a:gd name="connsiteX8" fmla="*/ 7234 w 10076"/>
                <a:gd name="connsiteY8" fmla="*/ 9971 h 9971"/>
                <a:gd name="connsiteX9" fmla="*/ 10076 w 10076"/>
                <a:gd name="connsiteY9" fmla="*/ 9182 h 9971"/>
                <a:gd name="connsiteX0" fmla="*/ 8550 w 8550"/>
                <a:gd name="connsiteY0" fmla="*/ 9451 h 10242"/>
                <a:gd name="connsiteX1" fmla="*/ 6717 w 8550"/>
                <a:gd name="connsiteY1" fmla="*/ 8975 h 10242"/>
                <a:gd name="connsiteX2" fmla="*/ 5306 w 8550"/>
                <a:gd name="connsiteY2" fmla="*/ 6601 h 10242"/>
                <a:gd name="connsiteX3" fmla="*/ 5306 w 8550"/>
                <a:gd name="connsiteY3" fmla="*/ 4068 h 10242"/>
                <a:gd name="connsiteX4" fmla="*/ 3331 w 8550"/>
                <a:gd name="connsiteY4" fmla="*/ 901 h 10242"/>
                <a:gd name="connsiteX5" fmla="*/ 2566 w 8550"/>
                <a:gd name="connsiteY5" fmla="*/ 554 h 10242"/>
                <a:gd name="connsiteX6" fmla="*/ 74 w 8550"/>
                <a:gd name="connsiteY6" fmla="*/ 7829 h 10242"/>
                <a:gd name="connsiteX7" fmla="*/ 5729 w 8550"/>
                <a:gd name="connsiteY7" fmla="*/ 10242 h 10242"/>
                <a:gd name="connsiteX8" fmla="*/ 8550 w 8550"/>
                <a:gd name="connsiteY8" fmla="*/ 9451 h 10242"/>
                <a:gd name="connsiteX0" fmla="*/ 9913 w 9913"/>
                <a:gd name="connsiteY0" fmla="*/ 9228 h 10000"/>
                <a:gd name="connsiteX1" fmla="*/ 7769 w 9913"/>
                <a:gd name="connsiteY1" fmla="*/ 8763 h 10000"/>
                <a:gd name="connsiteX2" fmla="*/ 6119 w 9913"/>
                <a:gd name="connsiteY2" fmla="*/ 6445 h 10000"/>
                <a:gd name="connsiteX3" fmla="*/ 6119 w 9913"/>
                <a:gd name="connsiteY3" fmla="*/ 3972 h 10000"/>
                <a:gd name="connsiteX4" fmla="*/ 3809 w 9913"/>
                <a:gd name="connsiteY4" fmla="*/ 880 h 10000"/>
                <a:gd name="connsiteX5" fmla="*/ 2914 w 9913"/>
                <a:gd name="connsiteY5" fmla="*/ 541 h 10000"/>
                <a:gd name="connsiteX6" fmla="*/ 0 w 9913"/>
                <a:gd name="connsiteY6" fmla="*/ 7644 h 10000"/>
                <a:gd name="connsiteX7" fmla="*/ 6614 w 9913"/>
                <a:gd name="connsiteY7" fmla="*/ 10000 h 10000"/>
                <a:gd name="connsiteX8" fmla="*/ 9913 w 9913"/>
                <a:gd name="connsiteY8" fmla="*/ 9228 h 10000"/>
                <a:gd name="connsiteX0" fmla="*/ 10000 w 10000"/>
                <a:gd name="connsiteY0" fmla="*/ 8741 h 9513"/>
                <a:gd name="connsiteX1" fmla="*/ 7837 w 10000"/>
                <a:gd name="connsiteY1" fmla="*/ 8276 h 9513"/>
                <a:gd name="connsiteX2" fmla="*/ 6173 w 10000"/>
                <a:gd name="connsiteY2" fmla="*/ 5958 h 9513"/>
                <a:gd name="connsiteX3" fmla="*/ 6173 w 10000"/>
                <a:gd name="connsiteY3" fmla="*/ 3485 h 9513"/>
                <a:gd name="connsiteX4" fmla="*/ 3842 w 10000"/>
                <a:gd name="connsiteY4" fmla="*/ 393 h 9513"/>
                <a:gd name="connsiteX5" fmla="*/ 2940 w 10000"/>
                <a:gd name="connsiteY5" fmla="*/ 54 h 9513"/>
                <a:gd name="connsiteX6" fmla="*/ 0 w 10000"/>
                <a:gd name="connsiteY6" fmla="*/ 7157 h 9513"/>
                <a:gd name="connsiteX7" fmla="*/ 6672 w 10000"/>
                <a:gd name="connsiteY7" fmla="*/ 9513 h 9513"/>
                <a:gd name="connsiteX8" fmla="*/ 10000 w 10000"/>
                <a:gd name="connsiteY8" fmla="*/ 8741 h 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9513">
                  <a:moveTo>
                    <a:pt x="10000" y="8741"/>
                  </a:moveTo>
                  <a:cubicBezTo>
                    <a:pt x="9168" y="8741"/>
                    <a:pt x="8336" y="8585"/>
                    <a:pt x="7837" y="8276"/>
                  </a:cubicBezTo>
                  <a:cubicBezTo>
                    <a:pt x="7004" y="7812"/>
                    <a:pt x="6173" y="7040"/>
                    <a:pt x="6173" y="5958"/>
                  </a:cubicBezTo>
                  <a:cubicBezTo>
                    <a:pt x="6006" y="5185"/>
                    <a:pt x="6173" y="4412"/>
                    <a:pt x="6173" y="3485"/>
                  </a:cubicBezTo>
                  <a:cubicBezTo>
                    <a:pt x="6006" y="2248"/>
                    <a:pt x="5340" y="856"/>
                    <a:pt x="3842" y="393"/>
                  </a:cubicBezTo>
                  <a:cubicBezTo>
                    <a:pt x="3305" y="-179"/>
                    <a:pt x="2828" y="37"/>
                    <a:pt x="2940" y="54"/>
                  </a:cubicBezTo>
                  <a:lnTo>
                    <a:pt x="0" y="7157"/>
                  </a:lnTo>
                  <a:cubicBezTo>
                    <a:pt x="1386" y="8085"/>
                    <a:pt x="5006" y="9249"/>
                    <a:pt x="6672" y="9513"/>
                  </a:cubicBezTo>
                  <a:cubicBezTo>
                    <a:pt x="7837" y="9359"/>
                    <a:pt x="8836" y="9050"/>
                    <a:pt x="10000" y="8741"/>
                  </a:cubicBezTo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 bwMode="ltGray">
            <a:xfrm>
              <a:off x="934403" y="3551195"/>
              <a:ext cx="2880944" cy="2240741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94" name="Freeform 61"/>
              <p:cNvSpPr>
                <a:spLocks noEditPoints="1"/>
              </p:cNvSpPr>
              <p:nvPr/>
            </p:nvSpPr>
            <p:spPr bwMode="lt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Oval 62"/>
              <p:cNvSpPr>
                <a:spLocks noChangeArrowheads="1"/>
              </p:cNvSpPr>
              <p:nvPr/>
            </p:nvSpPr>
            <p:spPr bwMode="ltGray">
              <a:xfrm>
                <a:off x="2315820" y="5805816"/>
                <a:ext cx="177983" cy="119678"/>
              </a:xfrm>
              <a:prstGeom prst="ellipse">
                <a:avLst/>
              </a:pr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63"/>
              <p:cNvSpPr>
                <a:spLocks/>
              </p:cNvSpPr>
              <p:nvPr/>
            </p:nvSpPr>
            <p:spPr bwMode="lt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0" name="Freeform 39"/>
            <p:cNvSpPr>
              <a:spLocks/>
            </p:cNvSpPr>
            <p:nvPr/>
          </p:nvSpPr>
          <p:spPr bwMode="ltGray">
            <a:xfrm>
              <a:off x="0" y="3729167"/>
              <a:ext cx="653027" cy="1207552"/>
            </a:xfrm>
            <a:custGeom>
              <a:avLst/>
              <a:gdLst/>
              <a:ahLst/>
              <a:cxnLst/>
              <a:rect l="l" t="t" r="r" b="b"/>
              <a:pathLst>
                <a:path w="653027" h="1207552">
                  <a:moveTo>
                    <a:pt x="138043" y="310155"/>
                  </a:moveTo>
                  <a:cubicBezTo>
                    <a:pt x="138044" y="310164"/>
                    <a:pt x="138260" y="311882"/>
                    <a:pt x="180976" y="651778"/>
                  </a:cubicBezTo>
                  <a:cubicBezTo>
                    <a:pt x="180976" y="645690"/>
                    <a:pt x="187085" y="645678"/>
                    <a:pt x="187111" y="645678"/>
                  </a:cubicBezTo>
                  <a:cubicBezTo>
                    <a:pt x="211643" y="633477"/>
                    <a:pt x="230044" y="615175"/>
                    <a:pt x="248445" y="590775"/>
                  </a:cubicBezTo>
                  <a:cubicBezTo>
                    <a:pt x="266844" y="572473"/>
                    <a:pt x="285245" y="554172"/>
                    <a:pt x="303644" y="541970"/>
                  </a:cubicBezTo>
                  <a:cubicBezTo>
                    <a:pt x="352712" y="505368"/>
                    <a:pt x="407913" y="487067"/>
                    <a:pt x="456980" y="487067"/>
                  </a:cubicBezTo>
                  <a:lnTo>
                    <a:pt x="530581" y="499268"/>
                  </a:lnTo>
                  <a:cubicBezTo>
                    <a:pt x="530582" y="499258"/>
                    <a:pt x="530810" y="497851"/>
                    <a:pt x="561248" y="310155"/>
                  </a:cubicBezTo>
                  <a:cubicBezTo>
                    <a:pt x="561235" y="310155"/>
                    <a:pt x="558943" y="310155"/>
                    <a:pt x="138043" y="310155"/>
                  </a:cubicBezTo>
                  <a:close/>
                  <a:moveTo>
                    <a:pt x="0" y="0"/>
                  </a:moveTo>
                  <a:lnTo>
                    <a:pt x="102351" y="37366"/>
                  </a:lnTo>
                  <a:lnTo>
                    <a:pt x="125295" y="231122"/>
                  </a:lnTo>
                  <a:lnTo>
                    <a:pt x="653027" y="231122"/>
                  </a:lnTo>
                  <a:lnTo>
                    <a:pt x="512808" y="1207552"/>
                  </a:lnTo>
                  <a:lnTo>
                    <a:pt x="33515" y="1207552"/>
                  </a:lnTo>
                  <a:lnTo>
                    <a:pt x="0" y="986236"/>
                  </a:lnTo>
                  <a:lnTo>
                    <a:pt x="0" y="451467"/>
                  </a:lnTo>
                  <a:cubicBezTo>
                    <a:pt x="7961" y="501304"/>
                    <a:pt x="18728" y="568716"/>
                    <a:pt x="33294" y="659902"/>
                  </a:cubicBezTo>
                  <a:cubicBezTo>
                    <a:pt x="51916" y="672173"/>
                    <a:pt x="76744" y="672173"/>
                    <a:pt x="95366" y="672173"/>
                  </a:cubicBezTo>
                  <a:cubicBezTo>
                    <a:pt x="107782" y="672173"/>
                    <a:pt x="113989" y="672173"/>
                    <a:pt x="120196" y="672173"/>
                  </a:cubicBezTo>
                  <a:cubicBezTo>
                    <a:pt x="120193" y="672151"/>
                    <a:pt x="119851" y="669302"/>
                    <a:pt x="76744" y="310155"/>
                  </a:cubicBezTo>
                  <a:cubicBezTo>
                    <a:pt x="76724" y="310155"/>
                    <a:pt x="75479" y="310155"/>
                    <a:pt x="0" y="310155"/>
                  </a:cubicBezTo>
                  <a:lnTo>
                    <a:pt x="0" y="231122"/>
                  </a:lnTo>
                  <a:lnTo>
                    <a:pt x="64108" y="231122"/>
                  </a:lnTo>
                  <a:lnTo>
                    <a:pt x="46263" y="78156"/>
                  </a:lnTo>
                  <a:lnTo>
                    <a:pt x="0" y="61485"/>
                  </a:lnTo>
                  <a:close/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1" name="Group 70"/>
            <p:cNvGrpSpPr/>
            <p:nvPr/>
          </p:nvGrpSpPr>
          <p:grpSpPr bwMode="ltGray">
            <a:xfrm rot="19481157">
              <a:off x="92243" y="2924789"/>
              <a:ext cx="1099317" cy="651732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87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2" name="Freeform 39"/>
            <p:cNvSpPr>
              <a:spLocks/>
            </p:cNvSpPr>
            <p:nvPr/>
          </p:nvSpPr>
          <p:spPr bwMode="ltGray">
            <a:xfrm rot="20877476">
              <a:off x="6686984" y="3857047"/>
              <a:ext cx="554488" cy="802338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3" name="Group 72"/>
            <p:cNvGrpSpPr/>
            <p:nvPr/>
          </p:nvGrpSpPr>
          <p:grpSpPr bwMode="ltGray">
            <a:xfrm rot="21070633">
              <a:off x="7459208" y="4200365"/>
              <a:ext cx="634105" cy="401551"/>
              <a:chOff x="7461248" y="4493227"/>
              <a:chExt cx="791430" cy="501186"/>
            </a:xfrm>
            <a:solidFill>
              <a:srgbClr val="FCD116"/>
            </a:solidFill>
          </p:grpSpPr>
          <p:sp>
            <p:nvSpPr>
              <p:cNvPr id="85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4" name="Group 73"/>
            <p:cNvGrpSpPr/>
            <p:nvPr/>
          </p:nvGrpSpPr>
          <p:grpSpPr bwMode="ltGray">
            <a:xfrm rot="21175850">
              <a:off x="2153824" y="2739730"/>
              <a:ext cx="936550" cy="593076"/>
              <a:chOff x="7461248" y="4493227"/>
              <a:chExt cx="791430" cy="501186"/>
            </a:xfrm>
            <a:solidFill>
              <a:srgbClr val="CE1126"/>
            </a:solidFill>
          </p:grpSpPr>
          <p:sp>
            <p:nvSpPr>
              <p:cNvPr id="83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009D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9" name="Freeform 210"/>
            <p:cNvSpPr>
              <a:spLocks/>
            </p:cNvSpPr>
            <p:nvPr/>
          </p:nvSpPr>
          <p:spPr bwMode="ltGray">
            <a:xfrm rot="19649818" flipH="1">
              <a:off x="1238357" y="2872495"/>
              <a:ext cx="789973" cy="5523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10"/>
            <p:cNvSpPr>
              <a:spLocks/>
            </p:cNvSpPr>
            <p:nvPr/>
          </p:nvSpPr>
          <p:spPr bwMode="ltGray">
            <a:xfrm rot="5107192" flipH="1">
              <a:off x="4638361" y="3147942"/>
              <a:ext cx="710547" cy="496827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10"/>
            <p:cNvSpPr>
              <a:spLocks/>
            </p:cNvSpPr>
            <p:nvPr/>
          </p:nvSpPr>
          <p:spPr bwMode="ltGray">
            <a:xfrm rot="20305926">
              <a:off x="7124961" y="4652858"/>
              <a:ext cx="546358" cy="382023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10"/>
            <p:cNvSpPr>
              <a:spLocks/>
            </p:cNvSpPr>
            <p:nvPr/>
          </p:nvSpPr>
          <p:spPr bwMode="ltGray">
            <a:xfrm rot="20568581" flipH="1">
              <a:off x="8050393" y="4527207"/>
              <a:ext cx="463880" cy="2885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9D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315200" cy="1470025"/>
          </a:xfr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2870"/>
            <a:ext cx="7315200" cy="914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95" name="Group 194"/>
          <p:cNvGrpSpPr/>
          <p:nvPr/>
        </p:nvGrpSpPr>
        <p:grpSpPr bwMode="invGray"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96" name="Freeform 6"/>
            <p:cNvSpPr>
              <a:spLocks/>
            </p:cNvSpPr>
            <p:nvPr/>
          </p:nvSpPr>
          <p:spPr bwMode="invGray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7"/>
            <p:cNvSpPr>
              <a:spLocks/>
            </p:cNvSpPr>
            <p:nvPr/>
          </p:nvSpPr>
          <p:spPr bwMode="invGray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8"/>
            <p:cNvSpPr>
              <a:spLocks/>
            </p:cNvSpPr>
            <p:nvPr/>
          </p:nvSpPr>
          <p:spPr bwMode="invGray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9"/>
            <p:cNvSpPr>
              <a:spLocks/>
            </p:cNvSpPr>
            <p:nvPr/>
          </p:nvSpPr>
          <p:spPr bwMode="invGray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0"/>
            <p:cNvSpPr>
              <a:spLocks/>
            </p:cNvSpPr>
            <p:nvPr/>
          </p:nvSpPr>
          <p:spPr bwMode="invGray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1"/>
            <p:cNvSpPr>
              <a:spLocks noEditPoints="1"/>
            </p:cNvSpPr>
            <p:nvPr/>
          </p:nvSpPr>
          <p:spPr bwMode="invGray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2"/>
            <p:cNvSpPr>
              <a:spLocks noEditPoints="1"/>
            </p:cNvSpPr>
            <p:nvPr/>
          </p:nvSpPr>
          <p:spPr bwMode="invGray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13"/>
            <p:cNvSpPr>
              <a:spLocks noEditPoints="1"/>
            </p:cNvSpPr>
            <p:nvPr/>
          </p:nvSpPr>
          <p:spPr bwMode="invGray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4"/>
            <p:cNvSpPr>
              <a:spLocks noEditPoints="1"/>
            </p:cNvSpPr>
            <p:nvPr/>
          </p:nvSpPr>
          <p:spPr bwMode="invGray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5"/>
            <p:cNvSpPr>
              <a:spLocks/>
            </p:cNvSpPr>
            <p:nvPr/>
          </p:nvSpPr>
          <p:spPr bwMode="invGray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invGray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7"/>
            <p:cNvSpPr>
              <a:spLocks/>
            </p:cNvSpPr>
            <p:nvPr/>
          </p:nvSpPr>
          <p:spPr bwMode="invGray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8"/>
            <p:cNvSpPr>
              <a:spLocks/>
            </p:cNvSpPr>
            <p:nvPr/>
          </p:nvSpPr>
          <p:spPr bwMode="invGray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19"/>
            <p:cNvSpPr>
              <a:spLocks/>
            </p:cNvSpPr>
            <p:nvPr/>
          </p:nvSpPr>
          <p:spPr bwMode="invGray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0"/>
            <p:cNvSpPr>
              <a:spLocks/>
            </p:cNvSpPr>
            <p:nvPr/>
          </p:nvSpPr>
          <p:spPr bwMode="invGray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1"/>
            <p:cNvSpPr>
              <a:spLocks/>
            </p:cNvSpPr>
            <p:nvPr/>
          </p:nvSpPr>
          <p:spPr bwMode="invGray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2"/>
            <p:cNvSpPr>
              <a:spLocks noEditPoints="1"/>
            </p:cNvSpPr>
            <p:nvPr/>
          </p:nvSpPr>
          <p:spPr bwMode="invGray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3"/>
            <p:cNvSpPr>
              <a:spLocks noEditPoints="1"/>
            </p:cNvSpPr>
            <p:nvPr/>
          </p:nvSpPr>
          <p:spPr bwMode="invGray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24"/>
            <p:cNvSpPr>
              <a:spLocks noEditPoints="1"/>
            </p:cNvSpPr>
            <p:nvPr/>
          </p:nvSpPr>
          <p:spPr bwMode="invGray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5"/>
            <p:cNvSpPr>
              <a:spLocks/>
            </p:cNvSpPr>
            <p:nvPr/>
          </p:nvSpPr>
          <p:spPr bwMode="invGray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Oval 26"/>
            <p:cNvSpPr>
              <a:spLocks noChangeArrowheads="1"/>
            </p:cNvSpPr>
            <p:nvPr/>
          </p:nvSpPr>
          <p:spPr bwMode="invGray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27"/>
            <p:cNvSpPr>
              <a:spLocks/>
            </p:cNvSpPr>
            <p:nvPr/>
          </p:nvSpPr>
          <p:spPr bwMode="invGray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28"/>
            <p:cNvSpPr>
              <a:spLocks noEditPoints="1"/>
            </p:cNvSpPr>
            <p:nvPr/>
          </p:nvSpPr>
          <p:spPr bwMode="invGray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29"/>
            <p:cNvSpPr>
              <a:spLocks/>
            </p:cNvSpPr>
            <p:nvPr/>
          </p:nvSpPr>
          <p:spPr bwMode="invGray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30"/>
            <p:cNvSpPr>
              <a:spLocks/>
            </p:cNvSpPr>
            <p:nvPr/>
          </p:nvSpPr>
          <p:spPr bwMode="invGray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range Breaker Slide">
    <p:bg>
      <p:bgPr>
        <a:solidFill>
          <a:srgbClr val="F956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/>
          <p:cNvGrpSpPr/>
          <p:nvPr/>
        </p:nvGrpSpPr>
        <p:grpSpPr bwMode="ltGray">
          <a:xfrm>
            <a:off x="-36928" y="2378996"/>
            <a:ext cx="8551201" cy="4366106"/>
            <a:chOff x="-36928" y="2378996"/>
            <a:chExt cx="8551201" cy="4366106"/>
          </a:xfrm>
        </p:grpSpPr>
        <p:sp>
          <p:nvSpPr>
            <p:cNvPr id="123" name="Freeform 5"/>
            <p:cNvSpPr>
              <a:spLocks/>
            </p:cNvSpPr>
            <p:nvPr/>
          </p:nvSpPr>
          <p:spPr bwMode="ltGray">
            <a:xfrm rot="20260469">
              <a:off x="32354" y="5852075"/>
              <a:ext cx="1418421" cy="893027"/>
            </a:xfrm>
            <a:custGeom>
              <a:avLst/>
              <a:gdLst/>
              <a:ahLst/>
              <a:cxnLst/>
              <a:rect l="l" t="t" r="r" b="b"/>
              <a:pathLst>
                <a:path w="1418421" h="893027">
                  <a:moveTo>
                    <a:pt x="1238439" y="209820"/>
                  </a:moveTo>
                  <a:cubicBezTo>
                    <a:pt x="1225345" y="202972"/>
                    <a:pt x="1211118" y="198417"/>
                    <a:pt x="1196456" y="196670"/>
                  </a:cubicBezTo>
                  <a:cubicBezTo>
                    <a:pt x="1176908" y="194340"/>
                    <a:pt x="1156586" y="197002"/>
                    <a:pt x="1137147" y="205877"/>
                  </a:cubicBezTo>
                  <a:cubicBezTo>
                    <a:pt x="1115941" y="212976"/>
                    <a:pt x="1108873" y="227174"/>
                    <a:pt x="1094735" y="241373"/>
                  </a:cubicBezTo>
                  <a:cubicBezTo>
                    <a:pt x="1094735" y="333662"/>
                    <a:pt x="1094735" y="433049"/>
                    <a:pt x="1080598" y="511140"/>
                  </a:cubicBezTo>
                  <a:cubicBezTo>
                    <a:pt x="1186627" y="504042"/>
                    <a:pt x="1306793" y="433049"/>
                    <a:pt x="1306793" y="319464"/>
                  </a:cubicBezTo>
                  <a:cubicBezTo>
                    <a:pt x="1306793" y="271545"/>
                    <a:pt x="1277718" y="230364"/>
                    <a:pt x="1238439" y="209820"/>
                  </a:cubicBezTo>
                  <a:close/>
                  <a:moveTo>
                    <a:pt x="1094245" y="0"/>
                  </a:moveTo>
                  <a:cubicBezTo>
                    <a:pt x="1094245" y="14176"/>
                    <a:pt x="1094245" y="56701"/>
                    <a:pt x="1094245" y="99225"/>
                  </a:cubicBezTo>
                  <a:cubicBezTo>
                    <a:pt x="1122435" y="85050"/>
                    <a:pt x="1150624" y="77963"/>
                    <a:pt x="1185861" y="77963"/>
                  </a:cubicBezTo>
                  <a:cubicBezTo>
                    <a:pt x="1249287" y="77963"/>
                    <a:pt x="1305664" y="106314"/>
                    <a:pt x="1347949" y="148839"/>
                  </a:cubicBezTo>
                  <a:cubicBezTo>
                    <a:pt x="1397280" y="198451"/>
                    <a:pt x="1418421" y="255151"/>
                    <a:pt x="1418421" y="318938"/>
                  </a:cubicBezTo>
                  <a:cubicBezTo>
                    <a:pt x="1418421" y="496126"/>
                    <a:pt x="1242238" y="623701"/>
                    <a:pt x="1080150" y="623702"/>
                  </a:cubicBezTo>
                  <a:cubicBezTo>
                    <a:pt x="1066055" y="623701"/>
                    <a:pt x="1059008" y="616614"/>
                    <a:pt x="1051960" y="616615"/>
                  </a:cubicBezTo>
                  <a:cubicBezTo>
                    <a:pt x="967393" y="815064"/>
                    <a:pt x="819400" y="893027"/>
                    <a:pt x="600932" y="893027"/>
                  </a:cubicBezTo>
                  <a:cubicBezTo>
                    <a:pt x="600878" y="893027"/>
                    <a:pt x="495221" y="893027"/>
                    <a:pt x="488175" y="893027"/>
                  </a:cubicBezTo>
                  <a:cubicBezTo>
                    <a:pt x="262660" y="893027"/>
                    <a:pt x="114667" y="807977"/>
                    <a:pt x="30100" y="588264"/>
                  </a:cubicBezTo>
                  <a:cubicBezTo>
                    <a:pt x="7339" y="527225"/>
                    <a:pt x="914" y="361461"/>
                    <a:pt x="0" y="221394"/>
                  </a:cubicBezTo>
                  <a:lnTo>
                    <a:pt x="90916" y="0"/>
                  </a:lnTo>
                  <a:cubicBezTo>
                    <a:pt x="207214" y="0"/>
                    <a:pt x="475471" y="0"/>
                    <a:pt x="1094245" y="0"/>
                  </a:cubicBezTo>
                  <a:close/>
                </a:path>
              </a:pathLst>
            </a:custGeom>
            <a:solidFill>
              <a:srgbClr val="F03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3" name="Group 62"/>
            <p:cNvGrpSpPr/>
            <p:nvPr/>
          </p:nvGrpSpPr>
          <p:grpSpPr bwMode="ltGray">
            <a:xfrm>
              <a:off x="5425389" y="3245345"/>
              <a:ext cx="743024" cy="440504"/>
              <a:chOff x="6573070" y="5804875"/>
              <a:chExt cx="954791" cy="566050"/>
            </a:xfrm>
            <a:solidFill>
              <a:srgbClr val="00B7C6"/>
            </a:solidFill>
          </p:grpSpPr>
          <p:sp>
            <p:nvSpPr>
              <p:cNvPr id="109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63"/>
            <p:cNvGrpSpPr/>
            <p:nvPr/>
          </p:nvGrpSpPr>
          <p:grpSpPr bwMode="ltGray">
            <a:xfrm rot="1513783">
              <a:off x="3401979" y="2378996"/>
              <a:ext cx="1407623" cy="1527259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06" name="Freeform 158"/>
              <p:cNvSpPr>
                <a:spLocks noEditPoints="1"/>
              </p:cNvSpPr>
              <p:nvPr/>
            </p:nvSpPr>
            <p:spPr bwMode="lt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59"/>
              <p:cNvSpPr>
                <a:spLocks/>
              </p:cNvSpPr>
              <p:nvPr/>
            </p:nvSpPr>
            <p:spPr bwMode="lt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60"/>
              <p:cNvSpPr>
                <a:spLocks/>
              </p:cNvSpPr>
              <p:nvPr/>
            </p:nvSpPr>
            <p:spPr bwMode="lt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 bwMode="ltGray">
            <a:xfrm rot="476486">
              <a:off x="5275166" y="3823435"/>
              <a:ext cx="1264817" cy="597691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0" name="Freeform 189"/>
              <p:cNvSpPr>
                <a:spLocks/>
              </p:cNvSpPr>
              <p:nvPr/>
            </p:nvSpPr>
            <p:spPr bwMode="lt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90"/>
              <p:cNvSpPr>
                <a:spLocks/>
              </p:cNvSpPr>
              <p:nvPr/>
            </p:nvSpPr>
            <p:spPr bwMode="lt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191"/>
              <p:cNvSpPr>
                <a:spLocks/>
              </p:cNvSpPr>
              <p:nvPr/>
            </p:nvSpPr>
            <p:spPr bwMode="lt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92"/>
              <p:cNvSpPr>
                <a:spLocks/>
              </p:cNvSpPr>
              <p:nvPr/>
            </p:nvSpPr>
            <p:spPr bwMode="lt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93"/>
              <p:cNvSpPr>
                <a:spLocks/>
              </p:cNvSpPr>
              <p:nvPr/>
            </p:nvSpPr>
            <p:spPr bwMode="lt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4"/>
              <p:cNvSpPr>
                <a:spLocks/>
              </p:cNvSpPr>
              <p:nvPr/>
            </p:nvSpPr>
            <p:spPr bwMode="lt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6" name="Freeform 5"/>
            <p:cNvSpPr>
              <a:spLocks/>
            </p:cNvSpPr>
            <p:nvPr/>
          </p:nvSpPr>
          <p:spPr bwMode="ltGray">
            <a:xfrm rot="20413521">
              <a:off x="3872477" y="3949635"/>
              <a:ext cx="1184548" cy="865291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159"/>
            <p:cNvSpPr>
              <a:spLocks/>
            </p:cNvSpPr>
            <p:nvPr/>
          </p:nvSpPr>
          <p:spPr bwMode="ltGray">
            <a:xfrm rot="20264874">
              <a:off x="221519" y="5212698"/>
              <a:ext cx="601342" cy="556103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60"/>
            <p:cNvSpPr>
              <a:spLocks/>
            </p:cNvSpPr>
            <p:nvPr/>
          </p:nvSpPr>
          <p:spPr bwMode="ltGray">
            <a:xfrm rot="20264874">
              <a:off x="-36928" y="5677213"/>
              <a:ext cx="291734" cy="297586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  <a:gd name="connsiteX0" fmla="*/ 10052 w 10052"/>
                <a:gd name="connsiteY0" fmla="*/ 8554 h 9316"/>
                <a:gd name="connsiteX1" fmla="*/ 8195 w 10052"/>
                <a:gd name="connsiteY1" fmla="*/ 8112 h 9316"/>
                <a:gd name="connsiteX2" fmla="*/ 6766 w 10052"/>
                <a:gd name="connsiteY2" fmla="*/ 5907 h 9316"/>
                <a:gd name="connsiteX3" fmla="*/ 6766 w 10052"/>
                <a:gd name="connsiteY3" fmla="*/ 3554 h 9316"/>
                <a:gd name="connsiteX4" fmla="*/ 4766 w 10052"/>
                <a:gd name="connsiteY4" fmla="*/ 612 h 9316"/>
                <a:gd name="connsiteX5" fmla="*/ 3992 w 10052"/>
                <a:gd name="connsiteY5" fmla="*/ 290 h 9316"/>
                <a:gd name="connsiteX6" fmla="*/ 52 w 10052"/>
                <a:gd name="connsiteY6" fmla="*/ 3995 h 9316"/>
                <a:gd name="connsiteX7" fmla="*/ 7195 w 10052"/>
                <a:gd name="connsiteY7" fmla="*/ 9289 h 9316"/>
                <a:gd name="connsiteX8" fmla="*/ 10052 w 10052"/>
                <a:gd name="connsiteY8" fmla="*/ 8554 h 9316"/>
                <a:gd name="connsiteX0" fmla="*/ 10076 w 10076"/>
                <a:gd name="connsiteY0" fmla="*/ 9182 h 9971"/>
                <a:gd name="connsiteX1" fmla="*/ 8229 w 10076"/>
                <a:gd name="connsiteY1" fmla="*/ 8708 h 9971"/>
                <a:gd name="connsiteX2" fmla="*/ 6807 w 10076"/>
                <a:gd name="connsiteY2" fmla="*/ 6341 h 9971"/>
                <a:gd name="connsiteX3" fmla="*/ 6807 w 10076"/>
                <a:gd name="connsiteY3" fmla="*/ 3815 h 9971"/>
                <a:gd name="connsiteX4" fmla="*/ 4817 w 10076"/>
                <a:gd name="connsiteY4" fmla="*/ 657 h 9971"/>
                <a:gd name="connsiteX5" fmla="*/ 4047 w 10076"/>
                <a:gd name="connsiteY5" fmla="*/ 311 h 9971"/>
                <a:gd name="connsiteX6" fmla="*/ 128 w 10076"/>
                <a:gd name="connsiteY6" fmla="*/ 4288 h 9971"/>
                <a:gd name="connsiteX7" fmla="*/ 1536 w 10076"/>
                <a:gd name="connsiteY7" fmla="*/ 7565 h 9971"/>
                <a:gd name="connsiteX8" fmla="*/ 7234 w 10076"/>
                <a:gd name="connsiteY8" fmla="*/ 9971 h 9971"/>
                <a:gd name="connsiteX9" fmla="*/ 10076 w 10076"/>
                <a:gd name="connsiteY9" fmla="*/ 9182 h 9971"/>
                <a:gd name="connsiteX0" fmla="*/ 8550 w 8550"/>
                <a:gd name="connsiteY0" fmla="*/ 9451 h 10242"/>
                <a:gd name="connsiteX1" fmla="*/ 6717 w 8550"/>
                <a:gd name="connsiteY1" fmla="*/ 8975 h 10242"/>
                <a:gd name="connsiteX2" fmla="*/ 5306 w 8550"/>
                <a:gd name="connsiteY2" fmla="*/ 6601 h 10242"/>
                <a:gd name="connsiteX3" fmla="*/ 5306 w 8550"/>
                <a:gd name="connsiteY3" fmla="*/ 4068 h 10242"/>
                <a:gd name="connsiteX4" fmla="*/ 3331 w 8550"/>
                <a:gd name="connsiteY4" fmla="*/ 901 h 10242"/>
                <a:gd name="connsiteX5" fmla="*/ 2566 w 8550"/>
                <a:gd name="connsiteY5" fmla="*/ 554 h 10242"/>
                <a:gd name="connsiteX6" fmla="*/ 74 w 8550"/>
                <a:gd name="connsiteY6" fmla="*/ 7829 h 10242"/>
                <a:gd name="connsiteX7" fmla="*/ 5729 w 8550"/>
                <a:gd name="connsiteY7" fmla="*/ 10242 h 10242"/>
                <a:gd name="connsiteX8" fmla="*/ 8550 w 8550"/>
                <a:gd name="connsiteY8" fmla="*/ 9451 h 10242"/>
                <a:gd name="connsiteX0" fmla="*/ 9913 w 9913"/>
                <a:gd name="connsiteY0" fmla="*/ 9228 h 10000"/>
                <a:gd name="connsiteX1" fmla="*/ 7769 w 9913"/>
                <a:gd name="connsiteY1" fmla="*/ 8763 h 10000"/>
                <a:gd name="connsiteX2" fmla="*/ 6119 w 9913"/>
                <a:gd name="connsiteY2" fmla="*/ 6445 h 10000"/>
                <a:gd name="connsiteX3" fmla="*/ 6119 w 9913"/>
                <a:gd name="connsiteY3" fmla="*/ 3972 h 10000"/>
                <a:gd name="connsiteX4" fmla="*/ 3809 w 9913"/>
                <a:gd name="connsiteY4" fmla="*/ 880 h 10000"/>
                <a:gd name="connsiteX5" fmla="*/ 2914 w 9913"/>
                <a:gd name="connsiteY5" fmla="*/ 541 h 10000"/>
                <a:gd name="connsiteX6" fmla="*/ 0 w 9913"/>
                <a:gd name="connsiteY6" fmla="*/ 7644 h 10000"/>
                <a:gd name="connsiteX7" fmla="*/ 6614 w 9913"/>
                <a:gd name="connsiteY7" fmla="*/ 10000 h 10000"/>
                <a:gd name="connsiteX8" fmla="*/ 9913 w 9913"/>
                <a:gd name="connsiteY8" fmla="*/ 9228 h 10000"/>
                <a:gd name="connsiteX0" fmla="*/ 10000 w 10000"/>
                <a:gd name="connsiteY0" fmla="*/ 8741 h 9513"/>
                <a:gd name="connsiteX1" fmla="*/ 7837 w 10000"/>
                <a:gd name="connsiteY1" fmla="*/ 8276 h 9513"/>
                <a:gd name="connsiteX2" fmla="*/ 6173 w 10000"/>
                <a:gd name="connsiteY2" fmla="*/ 5958 h 9513"/>
                <a:gd name="connsiteX3" fmla="*/ 6173 w 10000"/>
                <a:gd name="connsiteY3" fmla="*/ 3485 h 9513"/>
                <a:gd name="connsiteX4" fmla="*/ 3842 w 10000"/>
                <a:gd name="connsiteY4" fmla="*/ 393 h 9513"/>
                <a:gd name="connsiteX5" fmla="*/ 2940 w 10000"/>
                <a:gd name="connsiteY5" fmla="*/ 54 h 9513"/>
                <a:gd name="connsiteX6" fmla="*/ 0 w 10000"/>
                <a:gd name="connsiteY6" fmla="*/ 7157 h 9513"/>
                <a:gd name="connsiteX7" fmla="*/ 6672 w 10000"/>
                <a:gd name="connsiteY7" fmla="*/ 9513 h 9513"/>
                <a:gd name="connsiteX8" fmla="*/ 10000 w 10000"/>
                <a:gd name="connsiteY8" fmla="*/ 8741 h 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9513">
                  <a:moveTo>
                    <a:pt x="10000" y="8741"/>
                  </a:moveTo>
                  <a:cubicBezTo>
                    <a:pt x="9168" y="8741"/>
                    <a:pt x="8336" y="8585"/>
                    <a:pt x="7837" y="8276"/>
                  </a:cubicBezTo>
                  <a:cubicBezTo>
                    <a:pt x="7004" y="7812"/>
                    <a:pt x="6173" y="7040"/>
                    <a:pt x="6173" y="5958"/>
                  </a:cubicBezTo>
                  <a:cubicBezTo>
                    <a:pt x="6006" y="5185"/>
                    <a:pt x="6173" y="4412"/>
                    <a:pt x="6173" y="3485"/>
                  </a:cubicBezTo>
                  <a:cubicBezTo>
                    <a:pt x="6006" y="2248"/>
                    <a:pt x="5340" y="856"/>
                    <a:pt x="3842" y="393"/>
                  </a:cubicBezTo>
                  <a:cubicBezTo>
                    <a:pt x="3305" y="-179"/>
                    <a:pt x="2828" y="37"/>
                    <a:pt x="2940" y="54"/>
                  </a:cubicBezTo>
                  <a:lnTo>
                    <a:pt x="0" y="7157"/>
                  </a:lnTo>
                  <a:cubicBezTo>
                    <a:pt x="1386" y="8085"/>
                    <a:pt x="5006" y="9249"/>
                    <a:pt x="6672" y="9513"/>
                  </a:cubicBezTo>
                  <a:cubicBezTo>
                    <a:pt x="7837" y="9359"/>
                    <a:pt x="8836" y="9050"/>
                    <a:pt x="10000" y="8741"/>
                  </a:cubicBezTo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 bwMode="ltGray">
            <a:xfrm>
              <a:off x="934403" y="3551195"/>
              <a:ext cx="2880944" cy="2240741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94" name="Freeform 61"/>
              <p:cNvSpPr>
                <a:spLocks noEditPoints="1"/>
              </p:cNvSpPr>
              <p:nvPr/>
            </p:nvSpPr>
            <p:spPr bwMode="lt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Oval 62"/>
              <p:cNvSpPr>
                <a:spLocks noChangeArrowheads="1"/>
              </p:cNvSpPr>
              <p:nvPr/>
            </p:nvSpPr>
            <p:spPr bwMode="ltGray">
              <a:xfrm>
                <a:off x="2315820" y="5805816"/>
                <a:ext cx="177983" cy="119678"/>
              </a:xfrm>
              <a:prstGeom prst="ellipse">
                <a:avLst/>
              </a:pr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63"/>
              <p:cNvSpPr>
                <a:spLocks/>
              </p:cNvSpPr>
              <p:nvPr/>
            </p:nvSpPr>
            <p:spPr bwMode="lt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0" name="Freeform 39"/>
            <p:cNvSpPr>
              <a:spLocks/>
            </p:cNvSpPr>
            <p:nvPr/>
          </p:nvSpPr>
          <p:spPr bwMode="ltGray">
            <a:xfrm>
              <a:off x="0" y="3729167"/>
              <a:ext cx="653027" cy="1207552"/>
            </a:xfrm>
            <a:custGeom>
              <a:avLst/>
              <a:gdLst/>
              <a:ahLst/>
              <a:cxnLst/>
              <a:rect l="l" t="t" r="r" b="b"/>
              <a:pathLst>
                <a:path w="653027" h="1207552">
                  <a:moveTo>
                    <a:pt x="138043" y="310155"/>
                  </a:moveTo>
                  <a:cubicBezTo>
                    <a:pt x="138044" y="310164"/>
                    <a:pt x="138260" y="311882"/>
                    <a:pt x="180976" y="651778"/>
                  </a:cubicBezTo>
                  <a:cubicBezTo>
                    <a:pt x="180976" y="645690"/>
                    <a:pt x="187085" y="645678"/>
                    <a:pt x="187111" y="645678"/>
                  </a:cubicBezTo>
                  <a:cubicBezTo>
                    <a:pt x="211643" y="633477"/>
                    <a:pt x="230044" y="615175"/>
                    <a:pt x="248445" y="590775"/>
                  </a:cubicBezTo>
                  <a:cubicBezTo>
                    <a:pt x="266844" y="572473"/>
                    <a:pt x="285245" y="554172"/>
                    <a:pt x="303644" y="541970"/>
                  </a:cubicBezTo>
                  <a:cubicBezTo>
                    <a:pt x="352712" y="505368"/>
                    <a:pt x="407913" y="487067"/>
                    <a:pt x="456980" y="487067"/>
                  </a:cubicBezTo>
                  <a:lnTo>
                    <a:pt x="530581" y="499268"/>
                  </a:lnTo>
                  <a:cubicBezTo>
                    <a:pt x="530582" y="499258"/>
                    <a:pt x="530810" y="497851"/>
                    <a:pt x="561248" y="310155"/>
                  </a:cubicBezTo>
                  <a:cubicBezTo>
                    <a:pt x="561235" y="310155"/>
                    <a:pt x="558943" y="310155"/>
                    <a:pt x="138043" y="310155"/>
                  </a:cubicBezTo>
                  <a:close/>
                  <a:moveTo>
                    <a:pt x="0" y="0"/>
                  </a:moveTo>
                  <a:lnTo>
                    <a:pt x="102351" y="37366"/>
                  </a:lnTo>
                  <a:lnTo>
                    <a:pt x="125295" y="231122"/>
                  </a:lnTo>
                  <a:lnTo>
                    <a:pt x="653027" y="231122"/>
                  </a:lnTo>
                  <a:lnTo>
                    <a:pt x="512808" y="1207552"/>
                  </a:lnTo>
                  <a:lnTo>
                    <a:pt x="33515" y="1207552"/>
                  </a:lnTo>
                  <a:lnTo>
                    <a:pt x="0" y="986236"/>
                  </a:lnTo>
                  <a:lnTo>
                    <a:pt x="0" y="451467"/>
                  </a:lnTo>
                  <a:cubicBezTo>
                    <a:pt x="7961" y="501304"/>
                    <a:pt x="18728" y="568716"/>
                    <a:pt x="33294" y="659902"/>
                  </a:cubicBezTo>
                  <a:cubicBezTo>
                    <a:pt x="51916" y="672173"/>
                    <a:pt x="76744" y="672173"/>
                    <a:pt x="95366" y="672173"/>
                  </a:cubicBezTo>
                  <a:cubicBezTo>
                    <a:pt x="107782" y="672173"/>
                    <a:pt x="113989" y="672173"/>
                    <a:pt x="120196" y="672173"/>
                  </a:cubicBezTo>
                  <a:cubicBezTo>
                    <a:pt x="120193" y="672151"/>
                    <a:pt x="119851" y="669302"/>
                    <a:pt x="76744" y="310155"/>
                  </a:cubicBezTo>
                  <a:cubicBezTo>
                    <a:pt x="76724" y="310155"/>
                    <a:pt x="75479" y="310155"/>
                    <a:pt x="0" y="310155"/>
                  </a:cubicBezTo>
                  <a:lnTo>
                    <a:pt x="0" y="231122"/>
                  </a:lnTo>
                  <a:lnTo>
                    <a:pt x="64108" y="231122"/>
                  </a:lnTo>
                  <a:lnTo>
                    <a:pt x="46263" y="78156"/>
                  </a:lnTo>
                  <a:lnTo>
                    <a:pt x="0" y="61485"/>
                  </a:lnTo>
                  <a:close/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1" name="Group 70"/>
            <p:cNvGrpSpPr/>
            <p:nvPr/>
          </p:nvGrpSpPr>
          <p:grpSpPr bwMode="ltGray">
            <a:xfrm rot="19481157">
              <a:off x="92243" y="2924789"/>
              <a:ext cx="1099317" cy="651732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87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2" name="Freeform 39"/>
            <p:cNvSpPr>
              <a:spLocks/>
            </p:cNvSpPr>
            <p:nvPr/>
          </p:nvSpPr>
          <p:spPr bwMode="ltGray">
            <a:xfrm rot="20877476">
              <a:off x="6686984" y="3857047"/>
              <a:ext cx="554488" cy="802338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3" name="Group 72"/>
            <p:cNvGrpSpPr/>
            <p:nvPr/>
          </p:nvGrpSpPr>
          <p:grpSpPr bwMode="ltGray">
            <a:xfrm rot="21070633">
              <a:off x="7459208" y="4200365"/>
              <a:ext cx="634105" cy="401551"/>
              <a:chOff x="7461248" y="4493227"/>
              <a:chExt cx="791430" cy="501186"/>
            </a:xfrm>
            <a:solidFill>
              <a:srgbClr val="FCD116"/>
            </a:solidFill>
          </p:grpSpPr>
          <p:sp>
            <p:nvSpPr>
              <p:cNvPr id="85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4" name="Group 73"/>
            <p:cNvGrpSpPr/>
            <p:nvPr/>
          </p:nvGrpSpPr>
          <p:grpSpPr bwMode="ltGray">
            <a:xfrm rot="21175850">
              <a:off x="2153824" y="2739730"/>
              <a:ext cx="936550" cy="593076"/>
              <a:chOff x="7461248" y="4493227"/>
              <a:chExt cx="791430" cy="501186"/>
            </a:xfrm>
            <a:solidFill>
              <a:srgbClr val="CE1126"/>
            </a:solidFill>
          </p:grpSpPr>
          <p:sp>
            <p:nvSpPr>
              <p:cNvPr id="83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F03F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9" name="Freeform 210"/>
            <p:cNvSpPr>
              <a:spLocks/>
            </p:cNvSpPr>
            <p:nvPr/>
          </p:nvSpPr>
          <p:spPr bwMode="ltGray">
            <a:xfrm rot="19649818" flipH="1">
              <a:off x="1238357" y="2872495"/>
              <a:ext cx="789973" cy="5523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10"/>
            <p:cNvSpPr>
              <a:spLocks/>
            </p:cNvSpPr>
            <p:nvPr/>
          </p:nvSpPr>
          <p:spPr bwMode="ltGray">
            <a:xfrm rot="5107192" flipH="1">
              <a:off x="4638361" y="3147942"/>
              <a:ext cx="710547" cy="496827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10"/>
            <p:cNvSpPr>
              <a:spLocks/>
            </p:cNvSpPr>
            <p:nvPr/>
          </p:nvSpPr>
          <p:spPr bwMode="ltGray">
            <a:xfrm rot="20305926">
              <a:off x="7124961" y="4652858"/>
              <a:ext cx="546358" cy="382023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10"/>
            <p:cNvSpPr>
              <a:spLocks/>
            </p:cNvSpPr>
            <p:nvPr/>
          </p:nvSpPr>
          <p:spPr bwMode="ltGray">
            <a:xfrm rot="20568581" flipH="1">
              <a:off x="8050393" y="4527207"/>
              <a:ext cx="463880" cy="2885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F03F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315200" cy="1470025"/>
          </a:xfr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2870"/>
            <a:ext cx="7315200" cy="914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7" name="Group 96"/>
          <p:cNvGrpSpPr/>
          <p:nvPr/>
        </p:nvGrpSpPr>
        <p:grpSpPr bwMode="invGray"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16" name="Freeform 6"/>
            <p:cNvSpPr>
              <a:spLocks/>
            </p:cNvSpPr>
            <p:nvPr/>
          </p:nvSpPr>
          <p:spPr bwMode="invGray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7"/>
            <p:cNvSpPr>
              <a:spLocks/>
            </p:cNvSpPr>
            <p:nvPr/>
          </p:nvSpPr>
          <p:spPr bwMode="invGray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FCD11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8"/>
            <p:cNvSpPr>
              <a:spLocks/>
            </p:cNvSpPr>
            <p:nvPr/>
          </p:nvSpPr>
          <p:spPr bwMode="invGray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9"/>
            <p:cNvSpPr>
              <a:spLocks/>
            </p:cNvSpPr>
            <p:nvPr/>
          </p:nvSpPr>
          <p:spPr bwMode="invGray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0"/>
            <p:cNvSpPr>
              <a:spLocks/>
            </p:cNvSpPr>
            <p:nvPr/>
          </p:nvSpPr>
          <p:spPr bwMode="invGray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"/>
            <p:cNvSpPr>
              <a:spLocks noEditPoints="1"/>
            </p:cNvSpPr>
            <p:nvPr/>
          </p:nvSpPr>
          <p:spPr bwMode="invGray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2"/>
            <p:cNvSpPr>
              <a:spLocks noEditPoints="1"/>
            </p:cNvSpPr>
            <p:nvPr/>
          </p:nvSpPr>
          <p:spPr bwMode="invGray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13"/>
            <p:cNvSpPr>
              <a:spLocks noEditPoints="1"/>
            </p:cNvSpPr>
            <p:nvPr/>
          </p:nvSpPr>
          <p:spPr bwMode="invGray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4"/>
            <p:cNvSpPr>
              <a:spLocks noEditPoints="1"/>
            </p:cNvSpPr>
            <p:nvPr/>
          </p:nvSpPr>
          <p:spPr bwMode="invGray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15"/>
            <p:cNvSpPr>
              <a:spLocks/>
            </p:cNvSpPr>
            <p:nvPr/>
          </p:nvSpPr>
          <p:spPr bwMode="invGray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6"/>
            <p:cNvSpPr>
              <a:spLocks/>
            </p:cNvSpPr>
            <p:nvPr/>
          </p:nvSpPr>
          <p:spPr bwMode="invGray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7"/>
            <p:cNvSpPr>
              <a:spLocks/>
            </p:cNvSpPr>
            <p:nvPr/>
          </p:nvSpPr>
          <p:spPr bwMode="invGray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8"/>
            <p:cNvSpPr>
              <a:spLocks/>
            </p:cNvSpPr>
            <p:nvPr/>
          </p:nvSpPr>
          <p:spPr bwMode="invGray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9"/>
            <p:cNvSpPr>
              <a:spLocks/>
            </p:cNvSpPr>
            <p:nvPr/>
          </p:nvSpPr>
          <p:spPr bwMode="invGray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20"/>
            <p:cNvSpPr>
              <a:spLocks/>
            </p:cNvSpPr>
            <p:nvPr/>
          </p:nvSpPr>
          <p:spPr bwMode="invGray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21"/>
            <p:cNvSpPr>
              <a:spLocks/>
            </p:cNvSpPr>
            <p:nvPr/>
          </p:nvSpPr>
          <p:spPr bwMode="invGray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22"/>
            <p:cNvSpPr>
              <a:spLocks noEditPoints="1"/>
            </p:cNvSpPr>
            <p:nvPr/>
          </p:nvSpPr>
          <p:spPr bwMode="invGray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23"/>
            <p:cNvSpPr>
              <a:spLocks noEditPoints="1"/>
            </p:cNvSpPr>
            <p:nvPr/>
          </p:nvSpPr>
          <p:spPr bwMode="invGray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24"/>
            <p:cNvSpPr>
              <a:spLocks noEditPoints="1"/>
            </p:cNvSpPr>
            <p:nvPr/>
          </p:nvSpPr>
          <p:spPr bwMode="invGray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25"/>
            <p:cNvSpPr>
              <a:spLocks/>
            </p:cNvSpPr>
            <p:nvPr/>
          </p:nvSpPr>
          <p:spPr bwMode="invGray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Oval 26"/>
            <p:cNvSpPr>
              <a:spLocks noChangeArrowheads="1"/>
            </p:cNvSpPr>
            <p:nvPr/>
          </p:nvSpPr>
          <p:spPr bwMode="invGray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27"/>
            <p:cNvSpPr>
              <a:spLocks/>
            </p:cNvSpPr>
            <p:nvPr/>
          </p:nvSpPr>
          <p:spPr bwMode="invGray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28"/>
            <p:cNvSpPr>
              <a:spLocks noEditPoints="1"/>
            </p:cNvSpPr>
            <p:nvPr/>
          </p:nvSpPr>
          <p:spPr bwMode="invGray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29"/>
            <p:cNvSpPr>
              <a:spLocks/>
            </p:cNvSpPr>
            <p:nvPr/>
          </p:nvSpPr>
          <p:spPr bwMode="invGray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30"/>
            <p:cNvSpPr>
              <a:spLocks/>
            </p:cNvSpPr>
            <p:nvPr/>
          </p:nvSpPr>
          <p:spPr bwMode="invGray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7464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een Break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/>
          <p:cNvGrpSpPr/>
          <p:nvPr/>
        </p:nvGrpSpPr>
        <p:grpSpPr bwMode="ltGray">
          <a:xfrm>
            <a:off x="-36928" y="2378996"/>
            <a:ext cx="8551201" cy="4366106"/>
            <a:chOff x="-36928" y="2378996"/>
            <a:chExt cx="8551201" cy="4366106"/>
          </a:xfrm>
        </p:grpSpPr>
        <p:sp>
          <p:nvSpPr>
            <p:cNvPr id="123" name="Freeform 5"/>
            <p:cNvSpPr>
              <a:spLocks/>
            </p:cNvSpPr>
            <p:nvPr/>
          </p:nvSpPr>
          <p:spPr bwMode="ltGray">
            <a:xfrm rot="20260469">
              <a:off x="32354" y="5852075"/>
              <a:ext cx="1418421" cy="893027"/>
            </a:xfrm>
            <a:custGeom>
              <a:avLst/>
              <a:gdLst/>
              <a:ahLst/>
              <a:cxnLst/>
              <a:rect l="l" t="t" r="r" b="b"/>
              <a:pathLst>
                <a:path w="1418421" h="893027">
                  <a:moveTo>
                    <a:pt x="1238439" y="209820"/>
                  </a:moveTo>
                  <a:cubicBezTo>
                    <a:pt x="1225345" y="202972"/>
                    <a:pt x="1211118" y="198417"/>
                    <a:pt x="1196456" y="196670"/>
                  </a:cubicBezTo>
                  <a:cubicBezTo>
                    <a:pt x="1176908" y="194340"/>
                    <a:pt x="1156586" y="197002"/>
                    <a:pt x="1137147" y="205877"/>
                  </a:cubicBezTo>
                  <a:cubicBezTo>
                    <a:pt x="1115941" y="212976"/>
                    <a:pt x="1108873" y="227174"/>
                    <a:pt x="1094735" y="241373"/>
                  </a:cubicBezTo>
                  <a:cubicBezTo>
                    <a:pt x="1094735" y="333662"/>
                    <a:pt x="1094735" y="433049"/>
                    <a:pt x="1080598" y="511140"/>
                  </a:cubicBezTo>
                  <a:cubicBezTo>
                    <a:pt x="1186627" y="504042"/>
                    <a:pt x="1306793" y="433049"/>
                    <a:pt x="1306793" y="319464"/>
                  </a:cubicBezTo>
                  <a:cubicBezTo>
                    <a:pt x="1306793" y="271545"/>
                    <a:pt x="1277718" y="230364"/>
                    <a:pt x="1238439" y="209820"/>
                  </a:cubicBezTo>
                  <a:close/>
                  <a:moveTo>
                    <a:pt x="1094245" y="0"/>
                  </a:moveTo>
                  <a:cubicBezTo>
                    <a:pt x="1094245" y="14176"/>
                    <a:pt x="1094245" y="56701"/>
                    <a:pt x="1094245" y="99225"/>
                  </a:cubicBezTo>
                  <a:cubicBezTo>
                    <a:pt x="1122435" y="85050"/>
                    <a:pt x="1150624" y="77963"/>
                    <a:pt x="1185861" y="77963"/>
                  </a:cubicBezTo>
                  <a:cubicBezTo>
                    <a:pt x="1249287" y="77963"/>
                    <a:pt x="1305664" y="106314"/>
                    <a:pt x="1347949" y="148839"/>
                  </a:cubicBezTo>
                  <a:cubicBezTo>
                    <a:pt x="1397280" y="198451"/>
                    <a:pt x="1418421" y="255151"/>
                    <a:pt x="1418421" y="318938"/>
                  </a:cubicBezTo>
                  <a:cubicBezTo>
                    <a:pt x="1418421" y="496126"/>
                    <a:pt x="1242238" y="623701"/>
                    <a:pt x="1080150" y="623702"/>
                  </a:cubicBezTo>
                  <a:cubicBezTo>
                    <a:pt x="1066055" y="623701"/>
                    <a:pt x="1059008" y="616614"/>
                    <a:pt x="1051960" y="616615"/>
                  </a:cubicBezTo>
                  <a:cubicBezTo>
                    <a:pt x="967393" y="815064"/>
                    <a:pt x="819400" y="893027"/>
                    <a:pt x="600932" y="893027"/>
                  </a:cubicBezTo>
                  <a:cubicBezTo>
                    <a:pt x="600878" y="893027"/>
                    <a:pt x="495221" y="893027"/>
                    <a:pt x="488175" y="893027"/>
                  </a:cubicBezTo>
                  <a:cubicBezTo>
                    <a:pt x="262660" y="893027"/>
                    <a:pt x="114667" y="807977"/>
                    <a:pt x="30100" y="588264"/>
                  </a:cubicBezTo>
                  <a:cubicBezTo>
                    <a:pt x="7339" y="527225"/>
                    <a:pt x="914" y="361461"/>
                    <a:pt x="0" y="221394"/>
                  </a:cubicBezTo>
                  <a:lnTo>
                    <a:pt x="90916" y="0"/>
                  </a:lnTo>
                  <a:cubicBezTo>
                    <a:pt x="207214" y="0"/>
                    <a:pt x="475471" y="0"/>
                    <a:pt x="1094245" y="0"/>
                  </a:cubicBezTo>
                  <a:close/>
                </a:path>
              </a:pathLst>
            </a:custGeom>
            <a:solidFill>
              <a:srgbClr val="A1AD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3" name="Group 62"/>
            <p:cNvGrpSpPr/>
            <p:nvPr/>
          </p:nvGrpSpPr>
          <p:grpSpPr bwMode="ltGray">
            <a:xfrm>
              <a:off x="5425389" y="3245345"/>
              <a:ext cx="743024" cy="440504"/>
              <a:chOff x="6573070" y="5804875"/>
              <a:chExt cx="954791" cy="566050"/>
            </a:xfrm>
            <a:solidFill>
              <a:srgbClr val="00B7C6"/>
            </a:solidFill>
          </p:grpSpPr>
          <p:sp>
            <p:nvSpPr>
              <p:cNvPr id="109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63"/>
            <p:cNvGrpSpPr/>
            <p:nvPr/>
          </p:nvGrpSpPr>
          <p:grpSpPr bwMode="ltGray">
            <a:xfrm rot="1513783">
              <a:off x="3401979" y="2378996"/>
              <a:ext cx="1407623" cy="1527259"/>
              <a:chOff x="5282834" y="4061827"/>
              <a:chExt cx="1035679" cy="1123703"/>
            </a:xfrm>
            <a:solidFill>
              <a:srgbClr val="BAC405"/>
            </a:solidFill>
          </p:grpSpPr>
          <p:sp>
            <p:nvSpPr>
              <p:cNvPr id="106" name="Freeform 158"/>
              <p:cNvSpPr>
                <a:spLocks noEditPoints="1"/>
              </p:cNvSpPr>
              <p:nvPr/>
            </p:nvSpPr>
            <p:spPr bwMode="ltGray">
              <a:xfrm>
                <a:off x="5282834" y="4538429"/>
                <a:ext cx="1035679" cy="647101"/>
              </a:xfrm>
              <a:custGeom>
                <a:avLst/>
                <a:gdLst>
                  <a:gd name="T0" fmla="*/ 283 w 297"/>
                  <a:gd name="T1" fmla="*/ 32 h 186"/>
                  <a:gd name="T2" fmla="*/ 249 w 297"/>
                  <a:gd name="T3" fmla="*/ 17 h 186"/>
                  <a:gd name="T4" fmla="*/ 230 w 297"/>
                  <a:gd name="T5" fmla="*/ 21 h 186"/>
                  <a:gd name="T6" fmla="*/ 230 w 297"/>
                  <a:gd name="T7" fmla="*/ 0 h 186"/>
                  <a:gd name="T8" fmla="*/ 3 w 297"/>
                  <a:gd name="T9" fmla="*/ 0 h 186"/>
                  <a:gd name="T10" fmla="*/ 9 w 297"/>
                  <a:gd name="T11" fmla="*/ 122 h 186"/>
                  <a:gd name="T12" fmla="*/ 104 w 297"/>
                  <a:gd name="T13" fmla="*/ 186 h 186"/>
                  <a:gd name="T14" fmla="*/ 104 w 297"/>
                  <a:gd name="T15" fmla="*/ 186 h 186"/>
                  <a:gd name="T16" fmla="*/ 128 w 297"/>
                  <a:gd name="T17" fmla="*/ 186 h 186"/>
                  <a:gd name="T18" fmla="*/ 128 w 297"/>
                  <a:gd name="T19" fmla="*/ 186 h 186"/>
                  <a:gd name="T20" fmla="*/ 221 w 297"/>
                  <a:gd name="T21" fmla="*/ 128 h 186"/>
                  <a:gd name="T22" fmla="*/ 227 w 297"/>
                  <a:gd name="T23" fmla="*/ 129 h 186"/>
                  <a:gd name="T24" fmla="*/ 297 w 297"/>
                  <a:gd name="T25" fmla="*/ 66 h 186"/>
                  <a:gd name="T26" fmla="*/ 283 w 297"/>
                  <a:gd name="T27" fmla="*/ 32 h 186"/>
                  <a:gd name="T28" fmla="*/ 227 w 297"/>
                  <a:gd name="T29" fmla="*/ 105 h 186"/>
                  <a:gd name="T30" fmla="*/ 230 w 297"/>
                  <a:gd name="T31" fmla="*/ 49 h 186"/>
                  <a:gd name="T32" fmla="*/ 238 w 297"/>
                  <a:gd name="T33" fmla="*/ 43 h 186"/>
                  <a:gd name="T34" fmla="*/ 274 w 297"/>
                  <a:gd name="T35" fmla="*/ 66 h 186"/>
                  <a:gd name="T36" fmla="*/ 227 w 297"/>
                  <a:gd name="T37" fmla="*/ 10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7" h="186">
                    <a:moveTo>
                      <a:pt x="283" y="32"/>
                    </a:moveTo>
                    <a:cubicBezTo>
                      <a:pt x="274" y="22"/>
                      <a:pt x="261" y="17"/>
                      <a:pt x="249" y="17"/>
                    </a:cubicBezTo>
                    <a:cubicBezTo>
                      <a:pt x="242" y="17"/>
                      <a:pt x="236" y="18"/>
                      <a:pt x="230" y="21"/>
                    </a:cubicBezTo>
                    <a:cubicBezTo>
                      <a:pt x="230" y="11"/>
                      <a:pt x="230" y="4"/>
                      <a:pt x="2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0" y="99"/>
                      <a:pt x="9" y="122"/>
                    </a:cubicBezTo>
                    <a:cubicBezTo>
                      <a:pt x="26" y="167"/>
                      <a:pt x="57" y="185"/>
                      <a:pt x="104" y="186"/>
                    </a:cubicBezTo>
                    <a:cubicBezTo>
                      <a:pt x="104" y="186"/>
                      <a:pt x="104" y="186"/>
                      <a:pt x="104" y="186"/>
                    </a:cubicBezTo>
                    <a:cubicBezTo>
                      <a:pt x="105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73" y="185"/>
                      <a:pt x="203" y="169"/>
                      <a:pt x="221" y="128"/>
                    </a:cubicBezTo>
                    <a:cubicBezTo>
                      <a:pt x="223" y="128"/>
                      <a:pt x="225" y="129"/>
                      <a:pt x="227" y="129"/>
                    </a:cubicBezTo>
                    <a:cubicBezTo>
                      <a:pt x="261" y="129"/>
                      <a:pt x="297" y="104"/>
                      <a:pt x="297" y="66"/>
                    </a:cubicBezTo>
                    <a:cubicBezTo>
                      <a:pt x="297" y="53"/>
                      <a:pt x="292" y="41"/>
                      <a:pt x="283" y="32"/>
                    </a:cubicBezTo>
                    <a:close/>
                    <a:moveTo>
                      <a:pt x="227" y="105"/>
                    </a:moveTo>
                    <a:cubicBezTo>
                      <a:pt x="229" y="90"/>
                      <a:pt x="230" y="69"/>
                      <a:pt x="230" y="49"/>
                    </a:cubicBezTo>
                    <a:cubicBezTo>
                      <a:pt x="232" y="47"/>
                      <a:pt x="235" y="44"/>
                      <a:pt x="238" y="43"/>
                    </a:cubicBezTo>
                    <a:cubicBezTo>
                      <a:pt x="255" y="35"/>
                      <a:pt x="274" y="48"/>
                      <a:pt x="274" y="66"/>
                    </a:cubicBezTo>
                    <a:cubicBezTo>
                      <a:pt x="274" y="90"/>
                      <a:pt x="249" y="105"/>
                      <a:pt x="227" y="105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59"/>
              <p:cNvSpPr>
                <a:spLocks/>
              </p:cNvSpPr>
              <p:nvPr/>
            </p:nvSpPr>
            <p:spPr bwMode="ltGray">
              <a:xfrm>
                <a:off x="5662688" y="4061827"/>
                <a:ext cx="432194" cy="399680"/>
              </a:xfrm>
              <a:custGeom>
                <a:avLst/>
                <a:gdLst>
                  <a:gd name="T0" fmla="*/ 3 w 124"/>
                  <a:gd name="T1" fmla="*/ 115 h 115"/>
                  <a:gd name="T2" fmla="*/ 11 w 124"/>
                  <a:gd name="T3" fmla="*/ 95 h 115"/>
                  <a:gd name="T4" fmla="*/ 40 w 124"/>
                  <a:gd name="T5" fmla="*/ 81 h 115"/>
                  <a:gd name="T6" fmla="*/ 67 w 124"/>
                  <a:gd name="T7" fmla="*/ 87 h 115"/>
                  <a:gd name="T8" fmla="*/ 107 w 124"/>
                  <a:gd name="T9" fmla="*/ 71 h 115"/>
                  <a:gd name="T10" fmla="*/ 79 w 124"/>
                  <a:gd name="T11" fmla="*/ 7 h 115"/>
                  <a:gd name="T12" fmla="*/ 1 w 124"/>
                  <a:gd name="T13" fmla="*/ 80 h 115"/>
                  <a:gd name="T14" fmla="*/ 3 w 124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15">
                    <a:moveTo>
                      <a:pt x="3" y="115"/>
                    </a:moveTo>
                    <a:cubicBezTo>
                      <a:pt x="3" y="107"/>
                      <a:pt x="8" y="99"/>
                      <a:pt x="11" y="95"/>
                    </a:cubicBezTo>
                    <a:cubicBezTo>
                      <a:pt x="18" y="86"/>
                      <a:pt x="28" y="80"/>
                      <a:pt x="40" y="81"/>
                    </a:cubicBezTo>
                    <a:cubicBezTo>
                      <a:pt x="49" y="82"/>
                      <a:pt x="58" y="86"/>
                      <a:pt x="67" y="87"/>
                    </a:cubicBezTo>
                    <a:cubicBezTo>
                      <a:pt x="82" y="89"/>
                      <a:pt x="98" y="84"/>
                      <a:pt x="107" y="71"/>
                    </a:cubicBezTo>
                    <a:cubicBezTo>
                      <a:pt x="124" y="46"/>
                      <a:pt x="108" y="12"/>
                      <a:pt x="79" y="7"/>
                    </a:cubicBezTo>
                    <a:cubicBezTo>
                      <a:pt x="37" y="0"/>
                      <a:pt x="3" y="43"/>
                      <a:pt x="1" y="80"/>
                    </a:cubicBezTo>
                    <a:cubicBezTo>
                      <a:pt x="0" y="91"/>
                      <a:pt x="0" y="103"/>
                      <a:pt x="3" y="115"/>
                    </a:cubicBezTo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60"/>
              <p:cNvSpPr>
                <a:spLocks/>
              </p:cNvSpPr>
              <p:nvPr/>
            </p:nvSpPr>
            <p:spPr bwMode="ltGray">
              <a:xfrm>
                <a:off x="5373237" y="4249772"/>
                <a:ext cx="244249" cy="236319"/>
              </a:xfrm>
              <a:custGeom>
                <a:avLst/>
                <a:gdLst>
                  <a:gd name="T0" fmla="*/ 70 w 70"/>
                  <a:gd name="T1" fmla="*/ 61 h 68"/>
                  <a:gd name="T2" fmla="*/ 57 w 70"/>
                  <a:gd name="T3" fmla="*/ 58 h 68"/>
                  <a:gd name="T4" fmla="*/ 47 w 70"/>
                  <a:gd name="T5" fmla="*/ 43 h 68"/>
                  <a:gd name="T6" fmla="*/ 47 w 70"/>
                  <a:gd name="T7" fmla="*/ 27 h 68"/>
                  <a:gd name="T8" fmla="*/ 33 w 70"/>
                  <a:gd name="T9" fmla="*/ 7 h 68"/>
                  <a:gd name="T10" fmla="*/ 0 w 70"/>
                  <a:gd name="T11" fmla="*/ 30 h 68"/>
                  <a:gd name="T12" fmla="*/ 50 w 70"/>
                  <a:gd name="T13" fmla="*/ 66 h 68"/>
                  <a:gd name="T14" fmla="*/ 70 w 70"/>
                  <a:gd name="T15" fmla="*/ 6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68">
                    <a:moveTo>
                      <a:pt x="70" y="61"/>
                    </a:moveTo>
                    <a:cubicBezTo>
                      <a:pt x="65" y="61"/>
                      <a:pt x="60" y="60"/>
                      <a:pt x="57" y="58"/>
                    </a:cubicBezTo>
                    <a:cubicBezTo>
                      <a:pt x="52" y="55"/>
                      <a:pt x="47" y="50"/>
                      <a:pt x="47" y="43"/>
                    </a:cubicBezTo>
                    <a:cubicBezTo>
                      <a:pt x="46" y="38"/>
                      <a:pt x="47" y="33"/>
                      <a:pt x="47" y="27"/>
                    </a:cubicBezTo>
                    <a:cubicBezTo>
                      <a:pt x="46" y="19"/>
                      <a:pt x="42" y="10"/>
                      <a:pt x="33" y="7"/>
                    </a:cubicBezTo>
                    <a:cubicBezTo>
                      <a:pt x="17" y="0"/>
                      <a:pt x="0" y="13"/>
                      <a:pt x="0" y="30"/>
                    </a:cubicBezTo>
                    <a:cubicBezTo>
                      <a:pt x="1" y="54"/>
                      <a:pt x="29" y="68"/>
                      <a:pt x="50" y="66"/>
                    </a:cubicBezTo>
                    <a:cubicBezTo>
                      <a:pt x="57" y="65"/>
                      <a:pt x="63" y="63"/>
                      <a:pt x="70" y="61"/>
                    </a:cubicBezTo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 bwMode="ltGray">
            <a:xfrm rot="476486">
              <a:off x="5275166" y="3823435"/>
              <a:ext cx="1264817" cy="597691"/>
              <a:chOff x="6270931" y="4005523"/>
              <a:chExt cx="1068985" cy="505151"/>
            </a:xfrm>
            <a:solidFill>
              <a:srgbClr val="CE1126"/>
            </a:solidFill>
          </p:grpSpPr>
          <p:sp>
            <p:nvSpPr>
              <p:cNvPr id="100" name="Freeform 189"/>
              <p:cNvSpPr>
                <a:spLocks/>
              </p:cNvSpPr>
              <p:nvPr/>
            </p:nvSpPr>
            <p:spPr bwMode="ltGray">
              <a:xfrm>
                <a:off x="6270931" y="4096719"/>
                <a:ext cx="164947" cy="179222"/>
              </a:xfrm>
              <a:custGeom>
                <a:avLst/>
                <a:gdLst>
                  <a:gd name="T0" fmla="*/ 42 w 42"/>
                  <a:gd name="T1" fmla="*/ 44 h 45"/>
                  <a:gd name="T2" fmla="*/ 34 w 42"/>
                  <a:gd name="T3" fmla="*/ 41 h 45"/>
                  <a:gd name="T4" fmla="*/ 29 w 42"/>
                  <a:gd name="T5" fmla="*/ 30 h 45"/>
                  <a:gd name="T6" fmla="*/ 31 w 42"/>
                  <a:gd name="T7" fmla="*/ 20 h 45"/>
                  <a:gd name="T8" fmla="*/ 25 w 42"/>
                  <a:gd name="T9" fmla="*/ 6 h 45"/>
                  <a:gd name="T10" fmla="*/ 2 w 42"/>
                  <a:gd name="T11" fmla="*/ 17 h 45"/>
                  <a:gd name="T12" fmla="*/ 29 w 42"/>
                  <a:gd name="T13" fmla="*/ 45 h 45"/>
                  <a:gd name="T14" fmla="*/ 42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44"/>
                    </a:moveTo>
                    <a:cubicBezTo>
                      <a:pt x="39" y="44"/>
                      <a:pt x="36" y="42"/>
                      <a:pt x="34" y="41"/>
                    </a:cubicBezTo>
                    <a:cubicBezTo>
                      <a:pt x="31" y="38"/>
                      <a:pt x="29" y="35"/>
                      <a:pt x="29" y="30"/>
                    </a:cubicBezTo>
                    <a:cubicBezTo>
                      <a:pt x="30" y="27"/>
                      <a:pt x="31" y="24"/>
                      <a:pt x="31" y="20"/>
                    </a:cubicBezTo>
                    <a:cubicBezTo>
                      <a:pt x="32" y="15"/>
                      <a:pt x="30" y="9"/>
                      <a:pt x="25" y="6"/>
                    </a:cubicBezTo>
                    <a:cubicBezTo>
                      <a:pt x="16" y="0"/>
                      <a:pt x="4" y="6"/>
                      <a:pt x="2" y="17"/>
                    </a:cubicBezTo>
                    <a:cubicBezTo>
                      <a:pt x="0" y="32"/>
                      <a:pt x="16" y="44"/>
                      <a:pt x="29" y="45"/>
                    </a:cubicBezTo>
                    <a:cubicBezTo>
                      <a:pt x="33" y="45"/>
                      <a:pt x="37" y="45"/>
                      <a:pt x="42" y="44"/>
                    </a:cubicBezTo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90"/>
              <p:cNvSpPr>
                <a:spLocks/>
              </p:cNvSpPr>
              <p:nvPr/>
            </p:nvSpPr>
            <p:spPr bwMode="ltGray">
              <a:xfrm>
                <a:off x="6270931" y="4264046"/>
                <a:ext cx="164947" cy="179222"/>
              </a:xfrm>
              <a:custGeom>
                <a:avLst/>
                <a:gdLst>
                  <a:gd name="T0" fmla="*/ 42 w 42"/>
                  <a:gd name="T1" fmla="*/ 1 h 45"/>
                  <a:gd name="T2" fmla="*/ 34 w 42"/>
                  <a:gd name="T3" fmla="*/ 4 h 45"/>
                  <a:gd name="T4" fmla="*/ 29 w 42"/>
                  <a:gd name="T5" fmla="*/ 15 h 45"/>
                  <a:gd name="T6" fmla="*/ 31 w 42"/>
                  <a:gd name="T7" fmla="*/ 25 h 45"/>
                  <a:gd name="T8" fmla="*/ 25 w 42"/>
                  <a:gd name="T9" fmla="*/ 39 h 45"/>
                  <a:gd name="T10" fmla="*/ 2 w 42"/>
                  <a:gd name="T11" fmla="*/ 28 h 45"/>
                  <a:gd name="T12" fmla="*/ 29 w 42"/>
                  <a:gd name="T13" fmla="*/ 0 h 45"/>
                  <a:gd name="T14" fmla="*/ 42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42" y="1"/>
                    </a:moveTo>
                    <a:cubicBezTo>
                      <a:pt x="39" y="1"/>
                      <a:pt x="36" y="3"/>
                      <a:pt x="34" y="4"/>
                    </a:cubicBezTo>
                    <a:cubicBezTo>
                      <a:pt x="31" y="7"/>
                      <a:pt x="29" y="11"/>
                      <a:pt x="29" y="15"/>
                    </a:cubicBezTo>
                    <a:cubicBezTo>
                      <a:pt x="29" y="18"/>
                      <a:pt x="31" y="21"/>
                      <a:pt x="31" y="25"/>
                    </a:cubicBezTo>
                    <a:cubicBezTo>
                      <a:pt x="32" y="30"/>
                      <a:pt x="30" y="36"/>
                      <a:pt x="25" y="39"/>
                    </a:cubicBezTo>
                    <a:cubicBezTo>
                      <a:pt x="16" y="45"/>
                      <a:pt x="3" y="39"/>
                      <a:pt x="2" y="28"/>
                    </a:cubicBezTo>
                    <a:cubicBezTo>
                      <a:pt x="0" y="13"/>
                      <a:pt x="16" y="1"/>
                      <a:pt x="29" y="0"/>
                    </a:cubicBezTo>
                    <a:cubicBezTo>
                      <a:pt x="33" y="0"/>
                      <a:pt x="37" y="0"/>
                      <a:pt x="42" y="1"/>
                    </a:cubicBezTo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191"/>
              <p:cNvSpPr>
                <a:spLocks/>
              </p:cNvSpPr>
              <p:nvPr/>
            </p:nvSpPr>
            <p:spPr bwMode="ltGray">
              <a:xfrm>
                <a:off x="7174969" y="4092754"/>
                <a:ext cx="164947" cy="179222"/>
              </a:xfrm>
              <a:custGeom>
                <a:avLst/>
                <a:gdLst>
                  <a:gd name="T0" fmla="*/ 0 w 42"/>
                  <a:gd name="T1" fmla="*/ 44 h 45"/>
                  <a:gd name="T2" fmla="*/ 7 w 42"/>
                  <a:gd name="T3" fmla="*/ 41 h 45"/>
                  <a:gd name="T4" fmla="*/ 12 w 42"/>
                  <a:gd name="T5" fmla="*/ 30 h 45"/>
                  <a:gd name="T6" fmla="*/ 10 w 42"/>
                  <a:gd name="T7" fmla="*/ 20 h 45"/>
                  <a:gd name="T8" fmla="*/ 16 w 42"/>
                  <a:gd name="T9" fmla="*/ 6 h 45"/>
                  <a:gd name="T10" fmla="*/ 39 w 42"/>
                  <a:gd name="T11" fmla="*/ 17 h 45"/>
                  <a:gd name="T12" fmla="*/ 12 w 42"/>
                  <a:gd name="T13" fmla="*/ 44 h 45"/>
                  <a:gd name="T14" fmla="*/ 0 w 42"/>
                  <a:gd name="T15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44"/>
                    </a:moveTo>
                    <a:cubicBezTo>
                      <a:pt x="2" y="44"/>
                      <a:pt x="5" y="42"/>
                      <a:pt x="7" y="41"/>
                    </a:cubicBezTo>
                    <a:cubicBezTo>
                      <a:pt x="10" y="38"/>
                      <a:pt x="12" y="35"/>
                      <a:pt x="12" y="30"/>
                    </a:cubicBezTo>
                    <a:cubicBezTo>
                      <a:pt x="12" y="27"/>
                      <a:pt x="10" y="24"/>
                      <a:pt x="10" y="20"/>
                    </a:cubicBezTo>
                    <a:cubicBezTo>
                      <a:pt x="10" y="15"/>
                      <a:pt x="12" y="9"/>
                      <a:pt x="16" y="6"/>
                    </a:cubicBezTo>
                    <a:cubicBezTo>
                      <a:pt x="26" y="0"/>
                      <a:pt x="38" y="6"/>
                      <a:pt x="39" y="17"/>
                    </a:cubicBezTo>
                    <a:cubicBezTo>
                      <a:pt x="42" y="32"/>
                      <a:pt x="26" y="44"/>
                      <a:pt x="12" y="44"/>
                    </a:cubicBezTo>
                    <a:cubicBezTo>
                      <a:pt x="8" y="45"/>
                      <a:pt x="4" y="44"/>
                      <a:pt x="0" y="44"/>
                    </a:cubicBezTo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92"/>
              <p:cNvSpPr>
                <a:spLocks/>
              </p:cNvSpPr>
              <p:nvPr/>
            </p:nvSpPr>
            <p:spPr bwMode="ltGray">
              <a:xfrm>
                <a:off x="7174969" y="4260080"/>
                <a:ext cx="164947" cy="179222"/>
              </a:xfrm>
              <a:custGeom>
                <a:avLst/>
                <a:gdLst>
                  <a:gd name="T0" fmla="*/ 0 w 42"/>
                  <a:gd name="T1" fmla="*/ 1 h 45"/>
                  <a:gd name="T2" fmla="*/ 7 w 42"/>
                  <a:gd name="T3" fmla="*/ 4 h 45"/>
                  <a:gd name="T4" fmla="*/ 12 w 42"/>
                  <a:gd name="T5" fmla="*/ 15 h 45"/>
                  <a:gd name="T6" fmla="*/ 10 w 42"/>
                  <a:gd name="T7" fmla="*/ 25 h 45"/>
                  <a:gd name="T8" fmla="*/ 16 w 42"/>
                  <a:gd name="T9" fmla="*/ 39 h 45"/>
                  <a:gd name="T10" fmla="*/ 39 w 42"/>
                  <a:gd name="T11" fmla="*/ 28 h 45"/>
                  <a:gd name="T12" fmla="*/ 12 w 42"/>
                  <a:gd name="T13" fmla="*/ 0 h 45"/>
                  <a:gd name="T14" fmla="*/ 0 w 42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5">
                    <a:moveTo>
                      <a:pt x="0" y="1"/>
                    </a:moveTo>
                    <a:cubicBezTo>
                      <a:pt x="2" y="1"/>
                      <a:pt x="5" y="3"/>
                      <a:pt x="7" y="4"/>
                    </a:cubicBezTo>
                    <a:cubicBezTo>
                      <a:pt x="10" y="7"/>
                      <a:pt x="12" y="10"/>
                      <a:pt x="12" y="15"/>
                    </a:cubicBezTo>
                    <a:cubicBezTo>
                      <a:pt x="12" y="18"/>
                      <a:pt x="10" y="21"/>
                      <a:pt x="10" y="25"/>
                    </a:cubicBezTo>
                    <a:cubicBezTo>
                      <a:pt x="9" y="30"/>
                      <a:pt x="11" y="36"/>
                      <a:pt x="16" y="39"/>
                    </a:cubicBezTo>
                    <a:cubicBezTo>
                      <a:pt x="25" y="45"/>
                      <a:pt x="38" y="39"/>
                      <a:pt x="39" y="28"/>
                    </a:cubicBezTo>
                    <a:cubicBezTo>
                      <a:pt x="42" y="13"/>
                      <a:pt x="26" y="1"/>
                      <a:pt x="12" y="0"/>
                    </a:cubicBezTo>
                    <a:cubicBezTo>
                      <a:pt x="8" y="0"/>
                      <a:pt x="4" y="0"/>
                      <a:pt x="0" y="1"/>
                    </a:cubicBezTo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93"/>
              <p:cNvSpPr>
                <a:spLocks/>
              </p:cNvSpPr>
              <p:nvPr/>
            </p:nvSpPr>
            <p:spPr bwMode="ltGray">
              <a:xfrm>
                <a:off x="6439843" y="4005523"/>
                <a:ext cx="616966" cy="246628"/>
              </a:xfrm>
              <a:custGeom>
                <a:avLst/>
                <a:gdLst>
                  <a:gd name="T0" fmla="*/ 45 w 157"/>
                  <a:gd name="T1" fmla="*/ 56 h 62"/>
                  <a:gd name="T2" fmla="*/ 67 w 157"/>
                  <a:gd name="T3" fmla="*/ 42 h 62"/>
                  <a:gd name="T4" fmla="*/ 89 w 157"/>
                  <a:gd name="T5" fmla="*/ 28 h 62"/>
                  <a:gd name="T6" fmla="*/ 129 w 157"/>
                  <a:gd name="T7" fmla="*/ 18 h 62"/>
                  <a:gd name="T8" fmla="*/ 157 w 157"/>
                  <a:gd name="T9" fmla="*/ 23 h 62"/>
                  <a:gd name="T10" fmla="*/ 93 w 157"/>
                  <a:gd name="T11" fmla="*/ 0 h 62"/>
                  <a:gd name="T12" fmla="*/ 0 w 157"/>
                  <a:gd name="T13" fmla="*/ 56 h 62"/>
                  <a:gd name="T14" fmla="*/ 45 w 157"/>
                  <a:gd name="T15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62">
                    <a:moveTo>
                      <a:pt x="45" y="56"/>
                    </a:moveTo>
                    <a:cubicBezTo>
                      <a:pt x="53" y="52"/>
                      <a:pt x="60" y="47"/>
                      <a:pt x="67" y="42"/>
                    </a:cubicBezTo>
                    <a:cubicBezTo>
                      <a:pt x="74" y="37"/>
                      <a:pt x="81" y="31"/>
                      <a:pt x="89" y="28"/>
                    </a:cubicBezTo>
                    <a:cubicBezTo>
                      <a:pt x="102" y="21"/>
                      <a:pt x="116" y="18"/>
                      <a:pt x="129" y="18"/>
                    </a:cubicBezTo>
                    <a:cubicBezTo>
                      <a:pt x="139" y="18"/>
                      <a:pt x="148" y="20"/>
                      <a:pt x="157" y="23"/>
                    </a:cubicBezTo>
                    <a:cubicBezTo>
                      <a:pt x="142" y="11"/>
                      <a:pt x="120" y="0"/>
                      <a:pt x="93" y="0"/>
                    </a:cubicBezTo>
                    <a:cubicBezTo>
                      <a:pt x="38" y="0"/>
                      <a:pt x="8" y="41"/>
                      <a:pt x="0" y="56"/>
                    </a:cubicBezTo>
                    <a:cubicBezTo>
                      <a:pt x="14" y="62"/>
                      <a:pt x="31" y="62"/>
                      <a:pt x="45" y="56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94"/>
              <p:cNvSpPr>
                <a:spLocks/>
              </p:cNvSpPr>
              <p:nvPr/>
            </p:nvSpPr>
            <p:spPr bwMode="ltGray">
              <a:xfrm>
                <a:off x="6427948" y="4116545"/>
                <a:ext cx="754951" cy="394129"/>
              </a:xfrm>
              <a:custGeom>
                <a:avLst/>
                <a:gdLst>
                  <a:gd name="T0" fmla="*/ 171 w 192"/>
                  <a:gd name="T1" fmla="*/ 12 h 99"/>
                  <a:gd name="T2" fmla="*/ 132 w 192"/>
                  <a:gd name="T3" fmla="*/ 0 h 99"/>
                  <a:gd name="T4" fmla="*/ 95 w 192"/>
                  <a:gd name="T5" fmla="*/ 9 h 99"/>
                  <a:gd name="T6" fmla="*/ 74 w 192"/>
                  <a:gd name="T7" fmla="*/ 23 h 99"/>
                  <a:gd name="T8" fmla="*/ 50 w 192"/>
                  <a:gd name="T9" fmla="*/ 37 h 99"/>
                  <a:gd name="T10" fmla="*/ 0 w 192"/>
                  <a:gd name="T11" fmla="*/ 38 h 99"/>
                  <a:gd name="T12" fmla="*/ 96 w 192"/>
                  <a:gd name="T13" fmla="*/ 99 h 99"/>
                  <a:gd name="T14" fmla="*/ 192 w 192"/>
                  <a:gd name="T15" fmla="*/ 37 h 99"/>
                  <a:gd name="T16" fmla="*/ 180 w 192"/>
                  <a:gd name="T17" fmla="*/ 20 h 99"/>
                  <a:gd name="T18" fmla="*/ 171 w 192"/>
                  <a:gd name="T1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99">
                    <a:moveTo>
                      <a:pt x="171" y="12"/>
                    </a:moveTo>
                    <a:cubicBezTo>
                      <a:pt x="160" y="4"/>
                      <a:pt x="147" y="0"/>
                      <a:pt x="132" y="0"/>
                    </a:cubicBezTo>
                    <a:cubicBezTo>
                      <a:pt x="119" y="0"/>
                      <a:pt x="107" y="3"/>
                      <a:pt x="95" y="9"/>
                    </a:cubicBezTo>
                    <a:cubicBezTo>
                      <a:pt x="87" y="13"/>
                      <a:pt x="80" y="18"/>
                      <a:pt x="74" y="23"/>
                    </a:cubicBezTo>
                    <a:cubicBezTo>
                      <a:pt x="66" y="28"/>
                      <a:pt x="59" y="33"/>
                      <a:pt x="50" y="37"/>
                    </a:cubicBezTo>
                    <a:cubicBezTo>
                      <a:pt x="35" y="44"/>
                      <a:pt x="16" y="44"/>
                      <a:pt x="0" y="38"/>
                    </a:cubicBezTo>
                    <a:cubicBezTo>
                      <a:pt x="0" y="39"/>
                      <a:pt x="30" y="99"/>
                      <a:pt x="96" y="99"/>
                    </a:cubicBezTo>
                    <a:cubicBezTo>
                      <a:pt x="162" y="99"/>
                      <a:pt x="192" y="37"/>
                      <a:pt x="192" y="37"/>
                    </a:cubicBezTo>
                    <a:cubicBezTo>
                      <a:pt x="192" y="37"/>
                      <a:pt x="188" y="30"/>
                      <a:pt x="180" y="20"/>
                    </a:cubicBezTo>
                    <a:cubicBezTo>
                      <a:pt x="178" y="17"/>
                      <a:pt x="175" y="15"/>
                      <a:pt x="171" y="12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6" name="Freeform 5"/>
            <p:cNvSpPr>
              <a:spLocks/>
            </p:cNvSpPr>
            <p:nvPr/>
          </p:nvSpPr>
          <p:spPr bwMode="ltGray">
            <a:xfrm rot="20413521">
              <a:off x="3872477" y="3949635"/>
              <a:ext cx="1184548" cy="865291"/>
            </a:xfrm>
            <a:custGeom>
              <a:avLst/>
              <a:gdLst/>
              <a:ahLst/>
              <a:cxnLst/>
              <a:rect l="l" t="t" r="r" b="b"/>
              <a:pathLst>
                <a:path w="1362354" h="995174">
                  <a:moveTo>
                    <a:pt x="1126472" y="742063"/>
                  </a:moveTo>
                  <a:cubicBezTo>
                    <a:pt x="1102799" y="742063"/>
                    <a:pt x="1083609" y="761253"/>
                    <a:pt x="1083609" y="784926"/>
                  </a:cubicBezTo>
                  <a:cubicBezTo>
                    <a:pt x="1083609" y="808599"/>
                    <a:pt x="1102799" y="827789"/>
                    <a:pt x="1126472" y="827789"/>
                  </a:cubicBezTo>
                  <a:cubicBezTo>
                    <a:pt x="1150145" y="827789"/>
                    <a:pt x="1169335" y="808599"/>
                    <a:pt x="1169335" y="784926"/>
                  </a:cubicBezTo>
                  <a:cubicBezTo>
                    <a:pt x="1169335" y="761253"/>
                    <a:pt x="1150145" y="742063"/>
                    <a:pt x="1126472" y="742063"/>
                  </a:cubicBezTo>
                  <a:close/>
                  <a:moveTo>
                    <a:pt x="908984" y="742063"/>
                  </a:moveTo>
                  <a:cubicBezTo>
                    <a:pt x="883558" y="742063"/>
                    <a:pt x="862946" y="761253"/>
                    <a:pt x="862946" y="784926"/>
                  </a:cubicBezTo>
                  <a:cubicBezTo>
                    <a:pt x="862946" y="808599"/>
                    <a:pt x="883558" y="827789"/>
                    <a:pt x="908984" y="827789"/>
                  </a:cubicBezTo>
                  <a:cubicBezTo>
                    <a:pt x="934410" y="827789"/>
                    <a:pt x="955022" y="808599"/>
                    <a:pt x="955022" y="784926"/>
                  </a:cubicBezTo>
                  <a:cubicBezTo>
                    <a:pt x="955022" y="761253"/>
                    <a:pt x="934410" y="742063"/>
                    <a:pt x="908984" y="742063"/>
                  </a:cubicBezTo>
                  <a:close/>
                  <a:moveTo>
                    <a:pt x="689909" y="742063"/>
                  </a:moveTo>
                  <a:cubicBezTo>
                    <a:pt x="666236" y="742063"/>
                    <a:pt x="647046" y="761253"/>
                    <a:pt x="647046" y="784926"/>
                  </a:cubicBezTo>
                  <a:cubicBezTo>
                    <a:pt x="647046" y="808599"/>
                    <a:pt x="666236" y="827789"/>
                    <a:pt x="689909" y="827789"/>
                  </a:cubicBezTo>
                  <a:cubicBezTo>
                    <a:pt x="713582" y="827789"/>
                    <a:pt x="732772" y="808599"/>
                    <a:pt x="732772" y="784926"/>
                  </a:cubicBezTo>
                  <a:cubicBezTo>
                    <a:pt x="732772" y="761253"/>
                    <a:pt x="713582" y="742063"/>
                    <a:pt x="689909" y="742063"/>
                  </a:cubicBezTo>
                  <a:close/>
                  <a:moveTo>
                    <a:pt x="472422" y="742063"/>
                  </a:moveTo>
                  <a:cubicBezTo>
                    <a:pt x="446996" y="742063"/>
                    <a:pt x="426384" y="761253"/>
                    <a:pt x="426384" y="784926"/>
                  </a:cubicBezTo>
                  <a:cubicBezTo>
                    <a:pt x="426384" y="808599"/>
                    <a:pt x="446996" y="827789"/>
                    <a:pt x="472422" y="827789"/>
                  </a:cubicBezTo>
                  <a:cubicBezTo>
                    <a:pt x="497848" y="827789"/>
                    <a:pt x="518460" y="808599"/>
                    <a:pt x="518460" y="784926"/>
                  </a:cubicBezTo>
                  <a:cubicBezTo>
                    <a:pt x="518460" y="761253"/>
                    <a:pt x="497848" y="742063"/>
                    <a:pt x="472422" y="742063"/>
                  </a:cubicBezTo>
                  <a:close/>
                  <a:moveTo>
                    <a:pt x="258109" y="742063"/>
                  </a:moveTo>
                  <a:cubicBezTo>
                    <a:pt x="232683" y="742063"/>
                    <a:pt x="212071" y="761253"/>
                    <a:pt x="212071" y="784926"/>
                  </a:cubicBezTo>
                  <a:cubicBezTo>
                    <a:pt x="212071" y="808599"/>
                    <a:pt x="232683" y="827789"/>
                    <a:pt x="258109" y="827789"/>
                  </a:cubicBezTo>
                  <a:cubicBezTo>
                    <a:pt x="283535" y="827789"/>
                    <a:pt x="304147" y="808599"/>
                    <a:pt x="304147" y="784926"/>
                  </a:cubicBezTo>
                  <a:cubicBezTo>
                    <a:pt x="304147" y="761253"/>
                    <a:pt x="283535" y="742063"/>
                    <a:pt x="258109" y="742063"/>
                  </a:cubicBezTo>
                  <a:close/>
                  <a:moveTo>
                    <a:pt x="1126472" y="549975"/>
                  </a:moveTo>
                  <a:cubicBezTo>
                    <a:pt x="1102799" y="549975"/>
                    <a:pt x="1083609" y="569521"/>
                    <a:pt x="1083609" y="593632"/>
                  </a:cubicBezTo>
                  <a:cubicBezTo>
                    <a:pt x="1083609" y="617743"/>
                    <a:pt x="1102799" y="637289"/>
                    <a:pt x="1126472" y="637289"/>
                  </a:cubicBezTo>
                  <a:cubicBezTo>
                    <a:pt x="1150145" y="637289"/>
                    <a:pt x="1169335" y="617743"/>
                    <a:pt x="1169335" y="593632"/>
                  </a:cubicBezTo>
                  <a:cubicBezTo>
                    <a:pt x="1169335" y="569521"/>
                    <a:pt x="1150145" y="549975"/>
                    <a:pt x="1126472" y="549975"/>
                  </a:cubicBezTo>
                  <a:close/>
                  <a:moveTo>
                    <a:pt x="908984" y="549975"/>
                  </a:moveTo>
                  <a:cubicBezTo>
                    <a:pt x="883558" y="549975"/>
                    <a:pt x="862946" y="569521"/>
                    <a:pt x="862946" y="593632"/>
                  </a:cubicBezTo>
                  <a:cubicBezTo>
                    <a:pt x="862946" y="617743"/>
                    <a:pt x="883558" y="637289"/>
                    <a:pt x="908984" y="637289"/>
                  </a:cubicBezTo>
                  <a:cubicBezTo>
                    <a:pt x="934410" y="637289"/>
                    <a:pt x="955022" y="617743"/>
                    <a:pt x="955022" y="593632"/>
                  </a:cubicBezTo>
                  <a:cubicBezTo>
                    <a:pt x="955022" y="569521"/>
                    <a:pt x="934410" y="549975"/>
                    <a:pt x="908984" y="549975"/>
                  </a:cubicBezTo>
                  <a:close/>
                  <a:moveTo>
                    <a:pt x="689909" y="549975"/>
                  </a:moveTo>
                  <a:cubicBezTo>
                    <a:pt x="666236" y="549975"/>
                    <a:pt x="647046" y="569521"/>
                    <a:pt x="647046" y="593632"/>
                  </a:cubicBezTo>
                  <a:cubicBezTo>
                    <a:pt x="647046" y="617743"/>
                    <a:pt x="666236" y="637289"/>
                    <a:pt x="689909" y="637289"/>
                  </a:cubicBezTo>
                  <a:cubicBezTo>
                    <a:pt x="713582" y="637289"/>
                    <a:pt x="732772" y="617743"/>
                    <a:pt x="732772" y="593632"/>
                  </a:cubicBezTo>
                  <a:cubicBezTo>
                    <a:pt x="732772" y="569521"/>
                    <a:pt x="713582" y="549975"/>
                    <a:pt x="689909" y="549975"/>
                  </a:cubicBezTo>
                  <a:close/>
                  <a:moveTo>
                    <a:pt x="472422" y="549975"/>
                  </a:moveTo>
                  <a:cubicBezTo>
                    <a:pt x="446996" y="549975"/>
                    <a:pt x="426384" y="569521"/>
                    <a:pt x="426384" y="593632"/>
                  </a:cubicBezTo>
                  <a:cubicBezTo>
                    <a:pt x="426384" y="617743"/>
                    <a:pt x="446996" y="637289"/>
                    <a:pt x="472422" y="637289"/>
                  </a:cubicBezTo>
                  <a:cubicBezTo>
                    <a:pt x="497848" y="637289"/>
                    <a:pt x="518460" y="617743"/>
                    <a:pt x="518460" y="593632"/>
                  </a:cubicBezTo>
                  <a:cubicBezTo>
                    <a:pt x="518460" y="569521"/>
                    <a:pt x="497848" y="549975"/>
                    <a:pt x="472422" y="549975"/>
                  </a:cubicBezTo>
                  <a:close/>
                  <a:moveTo>
                    <a:pt x="258109" y="549975"/>
                  </a:moveTo>
                  <a:cubicBezTo>
                    <a:pt x="232683" y="549975"/>
                    <a:pt x="212071" y="569521"/>
                    <a:pt x="212071" y="593632"/>
                  </a:cubicBezTo>
                  <a:cubicBezTo>
                    <a:pt x="212071" y="617743"/>
                    <a:pt x="232683" y="637289"/>
                    <a:pt x="258109" y="637289"/>
                  </a:cubicBezTo>
                  <a:cubicBezTo>
                    <a:pt x="283535" y="637289"/>
                    <a:pt x="304147" y="617743"/>
                    <a:pt x="304147" y="593632"/>
                  </a:cubicBezTo>
                  <a:cubicBezTo>
                    <a:pt x="304147" y="569521"/>
                    <a:pt x="283535" y="549975"/>
                    <a:pt x="258109" y="549975"/>
                  </a:cubicBezTo>
                  <a:close/>
                  <a:moveTo>
                    <a:pt x="1126472" y="359475"/>
                  </a:moveTo>
                  <a:cubicBezTo>
                    <a:pt x="1102799" y="359475"/>
                    <a:pt x="1083609" y="378665"/>
                    <a:pt x="1083609" y="402338"/>
                  </a:cubicBezTo>
                  <a:cubicBezTo>
                    <a:pt x="1083609" y="426011"/>
                    <a:pt x="1102799" y="445201"/>
                    <a:pt x="1126472" y="445201"/>
                  </a:cubicBezTo>
                  <a:cubicBezTo>
                    <a:pt x="1150145" y="445201"/>
                    <a:pt x="1169335" y="426011"/>
                    <a:pt x="1169335" y="402338"/>
                  </a:cubicBezTo>
                  <a:cubicBezTo>
                    <a:pt x="1169335" y="378665"/>
                    <a:pt x="1150145" y="359475"/>
                    <a:pt x="1126472" y="359475"/>
                  </a:cubicBezTo>
                  <a:close/>
                  <a:moveTo>
                    <a:pt x="908984" y="359475"/>
                  </a:moveTo>
                  <a:cubicBezTo>
                    <a:pt x="883558" y="359475"/>
                    <a:pt x="862946" y="378665"/>
                    <a:pt x="862946" y="402338"/>
                  </a:cubicBezTo>
                  <a:cubicBezTo>
                    <a:pt x="862946" y="426011"/>
                    <a:pt x="883558" y="445201"/>
                    <a:pt x="908984" y="445201"/>
                  </a:cubicBezTo>
                  <a:cubicBezTo>
                    <a:pt x="934410" y="445201"/>
                    <a:pt x="955022" y="426011"/>
                    <a:pt x="955022" y="402338"/>
                  </a:cubicBezTo>
                  <a:cubicBezTo>
                    <a:pt x="955022" y="378665"/>
                    <a:pt x="934410" y="359475"/>
                    <a:pt x="908984" y="359475"/>
                  </a:cubicBezTo>
                  <a:close/>
                  <a:moveTo>
                    <a:pt x="689909" y="359475"/>
                  </a:moveTo>
                  <a:cubicBezTo>
                    <a:pt x="666236" y="359475"/>
                    <a:pt x="647046" y="378665"/>
                    <a:pt x="647046" y="402338"/>
                  </a:cubicBezTo>
                  <a:cubicBezTo>
                    <a:pt x="647046" y="426011"/>
                    <a:pt x="666236" y="445201"/>
                    <a:pt x="689909" y="445201"/>
                  </a:cubicBezTo>
                  <a:cubicBezTo>
                    <a:pt x="713582" y="445201"/>
                    <a:pt x="732772" y="426011"/>
                    <a:pt x="732772" y="402338"/>
                  </a:cubicBezTo>
                  <a:cubicBezTo>
                    <a:pt x="732772" y="378665"/>
                    <a:pt x="713582" y="359475"/>
                    <a:pt x="689909" y="359475"/>
                  </a:cubicBezTo>
                  <a:close/>
                  <a:moveTo>
                    <a:pt x="472422" y="359475"/>
                  </a:moveTo>
                  <a:cubicBezTo>
                    <a:pt x="446996" y="359475"/>
                    <a:pt x="426384" y="378665"/>
                    <a:pt x="426384" y="402338"/>
                  </a:cubicBezTo>
                  <a:cubicBezTo>
                    <a:pt x="426384" y="426011"/>
                    <a:pt x="446996" y="445201"/>
                    <a:pt x="472422" y="445201"/>
                  </a:cubicBezTo>
                  <a:cubicBezTo>
                    <a:pt x="497848" y="445201"/>
                    <a:pt x="518460" y="426011"/>
                    <a:pt x="518460" y="402338"/>
                  </a:cubicBezTo>
                  <a:cubicBezTo>
                    <a:pt x="518460" y="378665"/>
                    <a:pt x="497848" y="359475"/>
                    <a:pt x="472422" y="359475"/>
                  </a:cubicBezTo>
                  <a:close/>
                  <a:moveTo>
                    <a:pt x="258109" y="359475"/>
                  </a:moveTo>
                  <a:cubicBezTo>
                    <a:pt x="232683" y="359475"/>
                    <a:pt x="212071" y="378665"/>
                    <a:pt x="212071" y="402338"/>
                  </a:cubicBezTo>
                  <a:cubicBezTo>
                    <a:pt x="212071" y="426011"/>
                    <a:pt x="232683" y="445201"/>
                    <a:pt x="258109" y="445201"/>
                  </a:cubicBezTo>
                  <a:cubicBezTo>
                    <a:pt x="283535" y="445201"/>
                    <a:pt x="304147" y="426011"/>
                    <a:pt x="304147" y="402338"/>
                  </a:cubicBezTo>
                  <a:cubicBezTo>
                    <a:pt x="304147" y="378665"/>
                    <a:pt x="283535" y="359475"/>
                    <a:pt x="258109" y="359475"/>
                  </a:cubicBezTo>
                  <a:close/>
                  <a:moveTo>
                    <a:pt x="1126472" y="161038"/>
                  </a:moveTo>
                  <a:cubicBezTo>
                    <a:pt x="1102799" y="161038"/>
                    <a:pt x="1083609" y="181650"/>
                    <a:pt x="1083609" y="207076"/>
                  </a:cubicBezTo>
                  <a:cubicBezTo>
                    <a:pt x="1083609" y="232502"/>
                    <a:pt x="1102799" y="253114"/>
                    <a:pt x="1126472" y="253114"/>
                  </a:cubicBezTo>
                  <a:cubicBezTo>
                    <a:pt x="1150145" y="253114"/>
                    <a:pt x="1169335" y="232502"/>
                    <a:pt x="1169335" y="207076"/>
                  </a:cubicBezTo>
                  <a:cubicBezTo>
                    <a:pt x="1169335" y="181650"/>
                    <a:pt x="1150145" y="161038"/>
                    <a:pt x="1126472" y="161038"/>
                  </a:cubicBezTo>
                  <a:close/>
                  <a:moveTo>
                    <a:pt x="908984" y="161038"/>
                  </a:moveTo>
                  <a:cubicBezTo>
                    <a:pt x="883558" y="161038"/>
                    <a:pt x="862946" y="181650"/>
                    <a:pt x="862946" y="207076"/>
                  </a:cubicBezTo>
                  <a:cubicBezTo>
                    <a:pt x="862946" y="232502"/>
                    <a:pt x="883558" y="253114"/>
                    <a:pt x="908984" y="253114"/>
                  </a:cubicBezTo>
                  <a:cubicBezTo>
                    <a:pt x="934410" y="253114"/>
                    <a:pt x="955022" y="232502"/>
                    <a:pt x="955022" y="207076"/>
                  </a:cubicBezTo>
                  <a:cubicBezTo>
                    <a:pt x="955022" y="181650"/>
                    <a:pt x="934410" y="161038"/>
                    <a:pt x="908984" y="161038"/>
                  </a:cubicBezTo>
                  <a:close/>
                  <a:moveTo>
                    <a:pt x="689909" y="161038"/>
                  </a:moveTo>
                  <a:cubicBezTo>
                    <a:pt x="666236" y="161038"/>
                    <a:pt x="647046" y="181650"/>
                    <a:pt x="647046" y="207076"/>
                  </a:cubicBezTo>
                  <a:cubicBezTo>
                    <a:pt x="647046" y="232502"/>
                    <a:pt x="666236" y="253114"/>
                    <a:pt x="689909" y="253114"/>
                  </a:cubicBezTo>
                  <a:cubicBezTo>
                    <a:pt x="713582" y="253114"/>
                    <a:pt x="732772" y="232502"/>
                    <a:pt x="732772" y="207076"/>
                  </a:cubicBezTo>
                  <a:cubicBezTo>
                    <a:pt x="732772" y="181650"/>
                    <a:pt x="713582" y="161038"/>
                    <a:pt x="689909" y="161038"/>
                  </a:cubicBezTo>
                  <a:close/>
                  <a:moveTo>
                    <a:pt x="472422" y="161038"/>
                  </a:moveTo>
                  <a:cubicBezTo>
                    <a:pt x="446996" y="161038"/>
                    <a:pt x="426384" y="181650"/>
                    <a:pt x="426384" y="207076"/>
                  </a:cubicBezTo>
                  <a:cubicBezTo>
                    <a:pt x="426384" y="232502"/>
                    <a:pt x="446996" y="253114"/>
                    <a:pt x="472422" y="253114"/>
                  </a:cubicBezTo>
                  <a:cubicBezTo>
                    <a:pt x="497848" y="253114"/>
                    <a:pt x="518460" y="232502"/>
                    <a:pt x="518460" y="207076"/>
                  </a:cubicBezTo>
                  <a:cubicBezTo>
                    <a:pt x="518460" y="181650"/>
                    <a:pt x="497848" y="161038"/>
                    <a:pt x="472422" y="161038"/>
                  </a:cubicBezTo>
                  <a:close/>
                  <a:moveTo>
                    <a:pt x="258109" y="161038"/>
                  </a:moveTo>
                  <a:cubicBezTo>
                    <a:pt x="232683" y="161038"/>
                    <a:pt x="212071" y="181650"/>
                    <a:pt x="212071" y="207076"/>
                  </a:cubicBezTo>
                  <a:cubicBezTo>
                    <a:pt x="212071" y="232502"/>
                    <a:pt x="232683" y="253114"/>
                    <a:pt x="258109" y="253114"/>
                  </a:cubicBezTo>
                  <a:cubicBezTo>
                    <a:pt x="283535" y="253114"/>
                    <a:pt x="304147" y="232502"/>
                    <a:pt x="304147" y="207076"/>
                  </a:cubicBezTo>
                  <a:cubicBezTo>
                    <a:pt x="304147" y="181650"/>
                    <a:pt x="283535" y="161038"/>
                    <a:pt x="258109" y="161038"/>
                  </a:cubicBezTo>
                  <a:close/>
                  <a:moveTo>
                    <a:pt x="88147" y="525"/>
                  </a:moveTo>
                  <a:cubicBezTo>
                    <a:pt x="112729" y="6700"/>
                    <a:pt x="131165" y="19049"/>
                    <a:pt x="143456" y="37573"/>
                  </a:cubicBezTo>
                  <a:cubicBezTo>
                    <a:pt x="161892" y="6700"/>
                    <a:pt x="198764" y="-5650"/>
                    <a:pt x="235637" y="6700"/>
                  </a:cubicBezTo>
                  <a:cubicBezTo>
                    <a:pt x="247928" y="12874"/>
                    <a:pt x="260218" y="25224"/>
                    <a:pt x="266364" y="37573"/>
                  </a:cubicBezTo>
                  <a:cubicBezTo>
                    <a:pt x="278655" y="6700"/>
                    <a:pt x="315527" y="-5650"/>
                    <a:pt x="352399" y="6700"/>
                  </a:cubicBezTo>
                  <a:cubicBezTo>
                    <a:pt x="364690" y="12874"/>
                    <a:pt x="376981" y="25224"/>
                    <a:pt x="383126" y="37573"/>
                  </a:cubicBezTo>
                  <a:cubicBezTo>
                    <a:pt x="401562" y="6700"/>
                    <a:pt x="438435" y="-5650"/>
                    <a:pt x="469162" y="6700"/>
                  </a:cubicBezTo>
                  <a:cubicBezTo>
                    <a:pt x="481452" y="12874"/>
                    <a:pt x="493743" y="25224"/>
                    <a:pt x="499889" y="37573"/>
                  </a:cubicBezTo>
                  <a:cubicBezTo>
                    <a:pt x="518325" y="6700"/>
                    <a:pt x="555197" y="-5650"/>
                    <a:pt x="585924" y="6700"/>
                  </a:cubicBezTo>
                  <a:cubicBezTo>
                    <a:pt x="604360" y="12874"/>
                    <a:pt x="610506" y="25224"/>
                    <a:pt x="622796" y="37573"/>
                  </a:cubicBezTo>
                  <a:cubicBezTo>
                    <a:pt x="635087" y="6700"/>
                    <a:pt x="671960" y="-5650"/>
                    <a:pt x="708832" y="6700"/>
                  </a:cubicBezTo>
                  <a:cubicBezTo>
                    <a:pt x="721123" y="12874"/>
                    <a:pt x="733413" y="25224"/>
                    <a:pt x="739559" y="37573"/>
                  </a:cubicBezTo>
                  <a:cubicBezTo>
                    <a:pt x="757995" y="6700"/>
                    <a:pt x="794867" y="-5650"/>
                    <a:pt x="825594" y="6700"/>
                  </a:cubicBezTo>
                  <a:cubicBezTo>
                    <a:pt x="837885" y="12874"/>
                    <a:pt x="850176" y="25224"/>
                    <a:pt x="856321" y="37573"/>
                  </a:cubicBezTo>
                  <a:cubicBezTo>
                    <a:pt x="874757" y="6700"/>
                    <a:pt x="911630" y="-5650"/>
                    <a:pt x="948502" y="6700"/>
                  </a:cubicBezTo>
                  <a:cubicBezTo>
                    <a:pt x="960793" y="12874"/>
                    <a:pt x="966938" y="25224"/>
                    <a:pt x="979229" y="37573"/>
                  </a:cubicBezTo>
                  <a:cubicBezTo>
                    <a:pt x="991520" y="6700"/>
                    <a:pt x="1028392" y="-5650"/>
                    <a:pt x="1065265" y="6700"/>
                  </a:cubicBezTo>
                  <a:cubicBezTo>
                    <a:pt x="1077555" y="12874"/>
                    <a:pt x="1089846" y="25224"/>
                    <a:pt x="1095992" y="37573"/>
                  </a:cubicBezTo>
                  <a:cubicBezTo>
                    <a:pt x="1114428" y="6700"/>
                    <a:pt x="1151300" y="-5650"/>
                    <a:pt x="1182027" y="6700"/>
                  </a:cubicBezTo>
                  <a:cubicBezTo>
                    <a:pt x="1194318" y="12874"/>
                    <a:pt x="1206609" y="25224"/>
                    <a:pt x="1212754" y="37573"/>
                  </a:cubicBezTo>
                  <a:cubicBezTo>
                    <a:pt x="1231190" y="19049"/>
                    <a:pt x="1249626" y="6700"/>
                    <a:pt x="1274208" y="525"/>
                  </a:cubicBezTo>
                  <a:cubicBezTo>
                    <a:pt x="1329516" y="-5650"/>
                    <a:pt x="1372534" y="43748"/>
                    <a:pt x="1360243" y="93145"/>
                  </a:cubicBezTo>
                  <a:cubicBezTo>
                    <a:pt x="1354098" y="117844"/>
                    <a:pt x="1335662" y="130193"/>
                    <a:pt x="1317226" y="142543"/>
                  </a:cubicBezTo>
                  <a:cubicBezTo>
                    <a:pt x="1329516" y="148717"/>
                    <a:pt x="1335662" y="161067"/>
                    <a:pt x="1341807" y="173416"/>
                  </a:cubicBezTo>
                  <a:cubicBezTo>
                    <a:pt x="1360243" y="204290"/>
                    <a:pt x="1341807" y="241338"/>
                    <a:pt x="1317226" y="259862"/>
                  </a:cubicBezTo>
                  <a:cubicBezTo>
                    <a:pt x="1329516" y="266037"/>
                    <a:pt x="1335662" y="278386"/>
                    <a:pt x="1341807" y="290735"/>
                  </a:cubicBezTo>
                  <a:cubicBezTo>
                    <a:pt x="1360243" y="327784"/>
                    <a:pt x="1341807" y="358657"/>
                    <a:pt x="1317226" y="377181"/>
                  </a:cubicBezTo>
                  <a:cubicBezTo>
                    <a:pt x="1317226" y="377193"/>
                    <a:pt x="1317226" y="377275"/>
                    <a:pt x="1317226" y="377953"/>
                  </a:cubicBezTo>
                  <a:lnTo>
                    <a:pt x="1317226" y="383356"/>
                  </a:lnTo>
                  <a:cubicBezTo>
                    <a:pt x="1329516" y="389531"/>
                    <a:pt x="1335662" y="395705"/>
                    <a:pt x="1341807" y="408055"/>
                  </a:cubicBezTo>
                  <a:cubicBezTo>
                    <a:pt x="1360243" y="445103"/>
                    <a:pt x="1341807" y="482151"/>
                    <a:pt x="1317226" y="494500"/>
                  </a:cubicBezTo>
                  <a:cubicBezTo>
                    <a:pt x="1317226" y="494512"/>
                    <a:pt x="1317226" y="494591"/>
                    <a:pt x="1317226" y="495272"/>
                  </a:cubicBezTo>
                  <a:lnTo>
                    <a:pt x="1317226" y="500675"/>
                  </a:lnTo>
                  <a:cubicBezTo>
                    <a:pt x="1329516" y="506850"/>
                    <a:pt x="1335662" y="519199"/>
                    <a:pt x="1341807" y="531548"/>
                  </a:cubicBezTo>
                  <a:cubicBezTo>
                    <a:pt x="1360243" y="562422"/>
                    <a:pt x="1341807" y="599470"/>
                    <a:pt x="1317226" y="617994"/>
                  </a:cubicBezTo>
                  <a:cubicBezTo>
                    <a:pt x="1329516" y="624169"/>
                    <a:pt x="1335662" y="636518"/>
                    <a:pt x="1341807" y="648868"/>
                  </a:cubicBezTo>
                  <a:cubicBezTo>
                    <a:pt x="1360243" y="685916"/>
                    <a:pt x="1341807" y="716789"/>
                    <a:pt x="1317226" y="735313"/>
                  </a:cubicBezTo>
                  <a:cubicBezTo>
                    <a:pt x="1317226" y="735325"/>
                    <a:pt x="1317226" y="735405"/>
                    <a:pt x="1317226" y="736085"/>
                  </a:cubicBezTo>
                  <a:lnTo>
                    <a:pt x="1317226" y="741488"/>
                  </a:lnTo>
                  <a:cubicBezTo>
                    <a:pt x="1329516" y="747663"/>
                    <a:pt x="1335662" y="753837"/>
                    <a:pt x="1341807" y="766187"/>
                  </a:cubicBezTo>
                  <a:cubicBezTo>
                    <a:pt x="1360243" y="803235"/>
                    <a:pt x="1341807" y="840283"/>
                    <a:pt x="1317226" y="852633"/>
                  </a:cubicBezTo>
                  <a:cubicBezTo>
                    <a:pt x="1335662" y="864982"/>
                    <a:pt x="1354098" y="877331"/>
                    <a:pt x="1360243" y="902030"/>
                  </a:cubicBezTo>
                  <a:cubicBezTo>
                    <a:pt x="1372534" y="951428"/>
                    <a:pt x="1329516" y="1000825"/>
                    <a:pt x="1274208" y="994650"/>
                  </a:cubicBezTo>
                  <a:cubicBezTo>
                    <a:pt x="1249626" y="988476"/>
                    <a:pt x="1231190" y="969952"/>
                    <a:pt x="1212754" y="945253"/>
                  </a:cubicBezTo>
                  <a:cubicBezTo>
                    <a:pt x="1206609" y="957602"/>
                    <a:pt x="1194318" y="969952"/>
                    <a:pt x="1182027" y="976126"/>
                  </a:cubicBezTo>
                  <a:cubicBezTo>
                    <a:pt x="1151300" y="988476"/>
                    <a:pt x="1114428" y="976126"/>
                    <a:pt x="1095992" y="945253"/>
                  </a:cubicBezTo>
                  <a:cubicBezTo>
                    <a:pt x="1089846" y="957602"/>
                    <a:pt x="1077555" y="969952"/>
                    <a:pt x="1065265" y="976126"/>
                  </a:cubicBezTo>
                  <a:cubicBezTo>
                    <a:pt x="1028392" y="988476"/>
                    <a:pt x="991520" y="976126"/>
                    <a:pt x="979229" y="945253"/>
                  </a:cubicBezTo>
                  <a:cubicBezTo>
                    <a:pt x="966938" y="957602"/>
                    <a:pt x="960793" y="969952"/>
                    <a:pt x="948502" y="976126"/>
                  </a:cubicBezTo>
                  <a:cubicBezTo>
                    <a:pt x="911630" y="988476"/>
                    <a:pt x="874757" y="976126"/>
                    <a:pt x="856321" y="945253"/>
                  </a:cubicBezTo>
                  <a:cubicBezTo>
                    <a:pt x="850176" y="957602"/>
                    <a:pt x="837885" y="969952"/>
                    <a:pt x="825594" y="976126"/>
                  </a:cubicBezTo>
                  <a:cubicBezTo>
                    <a:pt x="794867" y="988476"/>
                    <a:pt x="757995" y="976126"/>
                    <a:pt x="739559" y="945253"/>
                  </a:cubicBezTo>
                  <a:cubicBezTo>
                    <a:pt x="733413" y="957602"/>
                    <a:pt x="721123" y="969952"/>
                    <a:pt x="708832" y="976126"/>
                  </a:cubicBezTo>
                  <a:cubicBezTo>
                    <a:pt x="671960" y="988476"/>
                    <a:pt x="635087" y="976126"/>
                    <a:pt x="622796" y="945253"/>
                  </a:cubicBezTo>
                  <a:cubicBezTo>
                    <a:pt x="610506" y="957602"/>
                    <a:pt x="604360" y="969952"/>
                    <a:pt x="585924" y="976126"/>
                  </a:cubicBezTo>
                  <a:cubicBezTo>
                    <a:pt x="555197" y="988476"/>
                    <a:pt x="518325" y="976126"/>
                    <a:pt x="499889" y="945253"/>
                  </a:cubicBezTo>
                  <a:cubicBezTo>
                    <a:pt x="493743" y="957602"/>
                    <a:pt x="481452" y="969952"/>
                    <a:pt x="469162" y="976126"/>
                  </a:cubicBezTo>
                  <a:cubicBezTo>
                    <a:pt x="438435" y="988476"/>
                    <a:pt x="401562" y="976126"/>
                    <a:pt x="383126" y="945253"/>
                  </a:cubicBezTo>
                  <a:cubicBezTo>
                    <a:pt x="376981" y="957602"/>
                    <a:pt x="364690" y="969952"/>
                    <a:pt x="352399" y="976126"/>
                  </a:cubicBezTo>
                  <a:cubicBezTo>
                    <a:pt x="315527" y="988476"/>
                    <a:pt x="278655" y="976126"/>
                    <a:pt x="266364" y="945253"/>
                  </a:cubicBezTo>
                  <a:cubicBezTo>
                    <a:pt x="260218" y="957602"/>
                    <a:pt x="247928" y="969952"/>
                    <a:pt x="235637" y="976126"/>
                  </a:cubicBezTo>
                  <a:cubicBezTo>
                    <a:pt x="198764" y="988476"/>
                    <a:pt x="161892" y="976126"/>
                    <a:pt x="149601" y="951428"/>
                  </a:cubicBezTo>
                  <a:cubicBezTo>
                    <a:pt x="131165" y="969952"/>
                    <a:pt x="112729" y="988476"/>
                    <a:pt x="88147" y="994650"/>
                  </a:cubicBezTo>
                  <a:cubicBezTo>
                    <a:pt x="32839" y="1000825"/>
                    <a:pt x="-10179" y="951428"/>
                    <a:pt x="2112" y="902030"/>
                  </a:cubicBezTo>
                  <a:cubicBezTo>
                    <a:pt x="8257" y="877331"/>
                    <a:pt x="26693" y="864982"/>
                    <a:pt x="45130" y="852633"/>
                  </a:cubicBezTo>
                  <a:cubicBezTo>
                    <a:pt x="20548" y="834108"/>
                    <a:pt x="8257" y="803235"/>
                    <a:pt x="20548" y="766187"/>
                  </a:cubicBezTo>
                  <a:cubicBezTo>
                    <a:pt x="26693" y="753837"/>
                    <a:pt x="32839" y="747663"/>
                    <a:pt x="45130" y="741488"/>
                  </a:cubicBezTo>
                  <a:cubicBezTo>
                    <a:pt x="45130" y="741483"/>
                    <a:pt x="45130" y="741419"/>
                    <a:pt x="45130" y="740716"/>
                  </a:cubicBezTo>
                  <a:lnTo>
                    <a:pt x="45130" y="735313"/>
                  </a:lnTo>
                  <a:cubicBezTo>
                    <a:pt x="20548" y="716789"/>
                    <a:pt x="8257" y="679741"/>
                    <a:pt x="20548" y="648868"/>
                  </a:cubicBezTo>
                  <a:cubicBezTo>
                    <a:pt x="26693" y="636518"/>
                    <a:pt x="32839" y="624169"/>
                    <a:pt x="45130" y="617994"/>
                  </a:cubicBezTo>
                  <a:cubicBezTo>
                    <a:pt x="20548" y="599470"/>
                    <a:pt x="8257" y="562422"/>
                    <a:pt x="20548" y="531548"/>
                  </a:cubicBezTo>
                  <a:cubicBezTo>
                    <a:pt x="26693" y="519199"/>
                    <a:pt x="32839" y="506850"/>
                    <a:pt x="45130" y="500675"/>
                  </a:cubicBezTo>
                  <a:cubicBezTo>
                    <a:pt x="45130" y="500665"/>
                    <a:pt x="45130" y="500590"/>
                    <a:pt x="45130" y="499903"/>
                  </a:cubicBezTo>
                  <a:lnTo>
                    <a:pt x="45130" y="494500"/>
                  </a:lnTo>
                  <a:cubicBezTo>
                    <a:pt x="20548" y="475976"/>
                    <a:pt x="8257" y="445103"/>
                    <a:pt x="20548" y="408055"/>
                  </a:cubicBezTo>
                  <a:cubicBezTo>
                    <a:pt x="26693" y="395705"/>
                    <a:pt x="32839" y="389531"/>
                    <a:pt x="45130" y="383356"/>
                  </a:cubicBezTo>
                  <a:cubicBezTo>
                    <a:pt x="45130" y="383349"/>
                    <a:pt x="45130" y="383279"/>
                    <a:pt x="45130" y="382584"/>
                  </a:cubicBezTo>
                  <a:lnTo>
                    <a:pt x="45130" y="377181"/>
                  </a:lnTo>
                  <a:cubicBezTo>
                    <a:pt x="20548" y="358657"/>
                    <a:pt x="8257" y="321609"/>
                    <a:pt x="20548" y="290735"/>
                  </a:cubicBezTo>
                  <a:cubicBezTo>
                    <a:pt x="26693" y="278386"/>
                    <a:pt x="32839" y="266037"/>
                    <a:pt x="45130" y="259862"/>
                  </a:cubicBezTo>
                  <a:cubicBezTo>
                    <a:pt x="20548" y="241338"/>
                    <a:pt x="8257" y="204290"/>
                    <a:pt x="20548" y="173416"/>
                  </a:cubicBezTo>
                  <a:cubicBezTo>
                    <a:pt x="26693" y="161067"/>
                    <a:pt x="32839" y="148717"/>
                    <a:pt x="45130" y="142543"/>
                  </a:cubicBezTo>
                  <a:cubicBezTo>
                    <a:pt x="26693" y="130193"/>
                    <a:pt x="8257" y="117844"/>
                    <a:pt x="2112" y="93145"/>
                  </a:cubicBezTo>
                  <a:cubicBezTo>
                    <a:pt x="-10179" y="43748"/>
                    <a:pt x="32839" y="-5650"/>
                    <a:pt x="88147" y="525"/>
                  </a:cubicBezTo>
                  <a:close/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159"/>
            <p:cNvSpPr>
              <a:spLocks/>
            </p:cNvSpPr>
            <p:nvPr/>
          </p:nvSpPr>
          <p:spPr bwMode="ltGray">
            <a:xfrm rot="20264874">
              <a:off x="221519" y="5212698"/>
              <a:ext cx="601342" cy="556103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160"/>
            <p:cNvSpPr>
              <a:spLocks/>
            </p:cNvSpPr>
            <p:nvPr/>
          </p:nvSpPr>
          <p:spPr bwMode="ltGray">
            <a:xfrm rot="20264874">
              <a:off x="-36928" y="5677213"/>
              <a:ext cx="291734" cy="297586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  <a:gd name="connsiteX0" fmla="*/ 10052 w 10052"/>
                <a:gd name="connsiteY0" fmla="*/ 8554 h 9316"/>
                <a:gd name="connsiteX1" fmla="*/ 8195 w 10052"/>
                <a:gd name="connsiteY1" fmla="*/ 8112 h 9316"/>
                <a:gd name="connsiteX2" fmla="*/ 6766 w 10052"/>
                <a:gd name="connsiteY2" fmla="*/ 5907 h 9316"/>
                <a:gd name="connsiteX3" fmla="*/ 6766 w 10052"/>
                <a:gd name="connsiteY3" fmla="*/ 3554 h 9316"/>
                <a:gd name="connsiteX4" fmla="*/ 4766 w 10052"/>
                <a:gd name="connsiteY4" fmla="*/ 612 h 9316"/>
                <a:gd name="connsiteX5" fmla="*/ 3992 w 10052"/>
                <a:gd name="connsiteY5" fmla="*/ 290 h 9316"/>
                <a:gd name="connsiteX6" fmla="*/ 52 w 10052"/>
                <a:gd name="connsiteY6" fmla="*/ 3995 h 9316"/>
                <a:gd name="connsiteX7" fmla="*/ 7195 w 10052"/>
                <a:gd name="connsiteY7" fmla="*/ 9289 h 9316"/>
                <a:gd name="connsiteX8" fmla="*/ 10052 w 10052"/>
                <a:gd name="connsiteY8" fmla="*/ 8554 h 9316"/>
                <a:gd name="connsiteX0" fmla="*/ 10076 w 10076"/>
                <a:gd name="connsiteY0" fmla="*/ 9182 h 9971"/>
                <a:gd name="connsiteX1" fmla="*/ 8229 w 10076"/>
                <a:gd name="connsiteY1" fmla="*/ 8708 h 9971"/>
                <a:gd name="connsiteX2" fmla="*/ 6807 w 10076"/>
                <a:gd name="connsiteY2" fmla="*/ 6341 h 9971"/>
                <a:gd name="connsiteX3" fmla="*/ 6807 w 10076"/>
                <a:gd name="connsiteY3" fmla="*/ 3815 h 9971"/>
                <a:gd name="connsiteX4" fmla="*/ 4817 w 10076"/>
                <a:gd name="connsiteY4" fmla="*/ 657 h 9971"/>
                <a:gd name="connsiteX5" fmla="*/ 4047 w 10076"/>
                <a:gd name="connsiteY5" fmla="*/ 311 h 9971"/>
                <a:gd name="connsiteX6" fmla="*/ 128 w 10076"/>
                <a:gd name="connsiteY6" fmla="*/ 4288 h 9971"/>
                <a:gd name="connsiteX7" fmla="*/ 1536 w 10076"/>
                <a:gd name="connsiteY7" fmla="*/ 7565 h 9971"/>
                <a:gd name="connsiteX8" fmla="*/ 7234 w 10076"/>
                <a:gd name="connsiteY8" fmla="*/ 9971 h 9971"/>
                <a:gd name="connsiteX9" fmla="*/ 10076 w 10076"/>
                <a:gd name="connsiteY9" fmla="*/ 9182 h 9971"/>
                <a:gd name="connsiteX0" fmla="*/ 8550 w 8550"/>
                <a:gd name="connsiteY0" fmla="*/ 9451 h 10242"/>
                <a:gd name="connsiteX1" fmla="*/ 6717 w 8550"/>
                <a:gd name="connsiteY1" fmla="*/ 8975 h 10242"/>
                <a:gd name="connsiteX2" fmla="*/ 5306 w 8550"/>
                <a:gd name="connsiteY2" fmla="*/ 6601 h 10242"/>
                <a:gd name="connsiteX3" fmla="*/ 5306 w 8550"/>
                <a:gd name="connsiteY3" fmla="*/ 4068 h 10242"/>
                <a:gd name="connsiteX4" fmla="*/ 3331 w 8550"/>
                <a:gd name="connsiteY4" fmla="*/ 901 h 10242"/>
                <a:gd name="connsiteX5" fmla="*/ 2566 w 8550"/>
                <a:gd name="connsiteY5" fmla="*/ 554 h 10242"/>
                <a:gd name="connsiteX6" fmla="*/ 74 w 8550"/>
                <a:gd name="connsiteY6" fmla="*/ 7829 h 10242"/>
                <a:gd name="connsiteX7" fmla="*/ 5729 w 8550"/>
                <a:gd name="connsiteY7" fmla="*/ 10242 h 10242"/>
                <a:gd name="connsiteX8" fmla="*/ 8550 w 8550"/>
                <a:gd name="connsiteY8" fmla="*/ 9451 h 10242"/>
                <a:gd name="connsiteX0" fmla="*/ 9913 w 9913"/>
                <a:gd name="connsiteY0" fmla="*/ 9228 h 10000"/>
                <a:gd name="connsiteX1" fmla="*/ 7769 w 9913"/>
                <a:gd name="connsiteY1" fmla="*/ 8763 h 10000"/>
                <a:gd name="connsiteX2" fmla="*/ 6119 w 9913"/>
                <a:gd name="connsiteY2" fmla="*/ 6445 h 10000"/>
                <a:gd name="connsiteX3" fmla="*/ 6119 w 9913"/>
                <a:gd name="connsiteY3" fmla="*/ 3972 h 10000"/>
                <a:gd name="connsiteX4" fmla="*/ 3809 w 9913"/>
                <a:gd name="connsiteY4" fmla="*/ 880 h 10000"/>
                <a:gd name="connsiteX5" fmla="*/ 2914 w 9913"/>
                <a:gd name="connsiteY5" fmla="*/ 541 h 10000"/>
                <a:gd name="connsiteX6" fmla="*/ 0 w 9913"/>
                <a:gd name="connsiteY6" fmla="*/ 7644 h 10000"/>
                <a:gd name="connsiteX7" fmla="*/ 6614 w 9913"/>
                <a:gd name="connsiteY7" fmla="*/ 10000 h 10000"/>
                <a:gd name="connsiteX8" fmla="*/ 9913 w 9913"/>
                <a:gd name="connsiteY8" fmla="*/ 9228 h 10000"/>
                <a:gd name="connsiteX0" fmla="*/ 10000 w 10000"/>
                <a:gd name="connsiteY0" fmla="*/ 8741 h 9513"/>
                <a:gd name="connsiteX1" fmla="*/ 7837 w 10000"/>
                <a:gd name="connsiteY1" fmla="*/ 8276 h 9513"/>
                <a:gd name="connsiteX2" fmla="*/ 6173 w 10000"/>
                <a:gd name="connsiteY2" fmla="*/ 5958 h 9513"/>
                <a:gd name="connsiteX3" fmla="*/ 6173 w 10000"/>
                <a:gd name="connsiteY3" fmla="*/ 3485 h 9513"/>
                <a:gd name="connsiteX4" fmla="*/ 3842 w 10000"/>
                <a:gd name="connsiteY4" fmla="*/ 393 h 9513"/>
                <a:gd name="connsiteX5" fmla="*/ 2940 w 10000"/>
                <a:gd name="connsiteY5" fmla="*/ 54 h 9513"/>
                <a:gd name="connsiteX6" fmla="*/ 0 w 10000"/>
                <a:gd name="connsiteY6" fmla="*/ 7157 h 9513"/>
                <a:gd name="connsiteX7" fmla="*/ 6672 w 10000"/>
                <a:gd name="connsiteY7" fmla="*/ 9513 h 9513"/>
                <a:gd name="connsiteX8" fmla="*/ 10000 w 10000"/>
                <a:gd name="connsiteY8" fmla="*/ 8741 h 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9513">
                  <a:moveTo>
                    <a:pt x="10000" y="8741"/>
                  </a:moveTo>
                  <a:cubicBezTo>
                    <a:pt x="9168" y="8741"/>
                    <a:pt x="8336" y="8585"/>
                    <a:pt x="7837" y="8276"/>
                  </a:cubicBezTo>
                  <a:cubicBezTo>
                    <a:pt x="7004" y="7812"/>
                    <a:pt x="6173" y="7040"/>
                    <a:pt x="6173" y="5958"/>
                  </a:cubicBezTo>
                  <a:cubicBezTo>
                    <a:pt x="6006" y="5185"/>
                    <a:pt x="6173" y="4412"/>
                    <a:pt x="6173" y="3485"/>
                  </a:cubicBezTo>
                  <a:cubicBezTo>
                    <a:pt x="6006" y="2248"/>
                    <a:pt x="5340" y="856"/>
                    <a:pt x="3842" y="393"/>
                  </a:cubicBezTo>
                  <a:cubicBezTo>
                    <a:pt x="3305" y="-179"/>
                    <a:pt x="2828" y="37"/>
                    <a:pt x="2940" y="54"/>
                  </a:cubicBezTo>
                  <a:lnTo>
                    <a:pt x="0" y="7157"/>
                  </a:lnTo>
                  <a:cubicBezTo>
                    <a:pt x="1386" y="8085"/>
                    <a:pt x="5006" y="9249"/>
                    <a:pt x="6672" y="9513"/>
                  </a:cubicBezTo>
                  <a:cubicBezTo>
                    <a:pt x="7837" y="9359"/>
                    <a:pt x="8836" y="9050"/>
                    <a:pt x="10000" y="8741"/>
                  </a:cubicBezTo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 bwMode="ltGray">
            <a:xfrm>
              <a:off x="934403" y="3551195"/>
              <a:ext cx="2880944" cy="2240741"/>
              <a:chOff x="2074163" y="5486400"/>
              <a:chExt cx="1000966" cy="778532"/>
            </a:xfrm>
            <a:solidFill>
              <a:srgbClr val="0036A3"/>
            </a:solidFill>
          </p:grpSpPr>
          <p:sp>
            <p:nvSpPr>
              <p:cNvPr id="94" name="Freeform 61"/>
              <p:cNvSpPr>
                <a:spLocks noEditPoints="1"/>
              </p:cNvSpPr>
              <p:nvPr/>
            </p:nvSpPr>
            <p:spPr bwMode="ltGray">
              <a:xfrm>
                <a:off x="2074163" y="5567994"/>
                <a:ext cx="632146" cy="603760"/>
              </a:xfrm>
              <a:custGeom>
                <a:avLst/>
                <a:gdLst>
                  <a:gd name="T0" fmla="*/ 78 w 149"/>
                  <a:gd name="T1" fmla="*/ 0 h 142"/>
                  <a:gd name="T2" fmla="*/ 28 w 149"/>
                  <a:gd name="T3" fmla="*/ 121 h 142"/>
                  <a:gd name="T4" fmla="*/ 78 w 149"/>
                  <a:gd name="T5" fmla="*/ 142 h 142"/>
                  <a:gd name="T6" fmla="*/ 149 w 149"/>
                  <a:gd name="T7" fmla="*/ 71 h 142"/>
                  <a:gd name="T8" fmla="*/ 118 w 149"/>
                  <a:gd name="T9" fmla="*/ 29 h 142"/>
                  <a:gd name="T10" fmla="*/ 104 w 149"/>
                  <a:gd name="T11" fmla="*/ 25 h 142"/>
                  <a:gd name="T12" fmla="*/ 100 w 149"/>
                  <a:gd name="T13" fmla="*/ 44 h 142"/>
                  <a:gd name="T14" fmla="*/ 104 w 149"/>
                  <a:gd name="T15" fmla="*/ 48 h 142"/>
                  <a:gd name="T16" fmla="*/ 100 w 149"/>
                  <a:gd name="T17" fmla="*/ 44 h 142"/>
                  <a:gd name="T18" fmla="*/ 66 w 149"/>
                  <a:gd name="T19" fmla="*/ 26 h 142"/>
                  <a:gd name="T20" fmla="*/ 76 w 149"/>
                  <a:gd name="T21" fmla="*/ 17 h 142"/>
                  <a:gd name="T22" fmla="*/ 77 w 149"/>
                  <a:gd name="T23" fmla="*/ 17 h 142"/>
                  <a:gd name="T24" fmla="*/ 87 w 149"/>
                  <a:gd name="T25" fmla="*/ 26 h 142"/>
                  <a:gd name="T26" fmla="*/ 88 w 149"/>
                  <a:gd name="T27" fmla="*/ 28 h 142"/>
                  <a:gd name="T28" fmla="*/ 79 w 149"/>
                  <a:gd name="T29" fmla="*/ 37 h 142"/>
                  <a:gd name="T30" fmla="*/ 76 w 149"/>
                  <a:gd name="T31" fmla="*/ 39 h 142"/>
                  <a:gd name="T32" fmla="*/ 74 w 149"/>
                  <a:gd name="T33" fmla="*/ 37 h 142"/>
                  <a:gd name="T34" fmla="*/ 65 w 149"/>
                  <a:gd name="T35" fmla="*/ 28 h 142"/>
                  <a:gd name="T36" fmla="*/ 53 w 149"/>
                  <a:gd name="T37" fmla="*/ 44 h 142"/>
                  <a:gd name="T38" fmla="*/ 48 w 149"/>
                  <a:gd name="T39" fmla="*/ 48 h 142"/>
                  <a:gd name="T40" fmla="*/ 53 w 149"/>
                  <a:gd name="T41" fmla="*/ 44 h 142"/>
                  <a:gd name="T42" fmla="*/ 48 w 149"/>
                  <a:gd name="T43" fmla="*/ 27 h 142"/>
                  <a:gd name="T44" fmla="*/ 33 w 149"/>
                  <a:gd name="T45" fmla="*/ 30 h 142"/>
                  <a:gd name="T46" fmla="*/ 28 w 149"/>
                  <a:gd name="T47" fmla="*/ 82 h 142"/>
                  <a:gd name="T48" fmla="*/ 26 w 149"/>
                  <a:gd name="T49" fmla="*/ 79 h 142"/>
                  <a:gd name="T50" fmla="*/ 17 w 149"/>
                  <a:gd name="T51" fmla="*/ 70 h 142"/>
                  <a:gd name="T52" fmla="*/ 18 w 149"/>
                  <a:gd name="T53" fmla="*/ 69 h 142"/>
                  <a:gd name="T54" fmla="*/ 28 w 149"/>
                  <a:gd name="T55" fmla="*/ 59 h 142"/>
                  <a:gd name="T56" fmla="*/ 29 w 149"/>
                  <a:gd name="T57" fmla="*/ 59 h 142"/>
                  <a:gd name="T58" fmla="*/ 39 w 149"/>
                  <a:gd name="T59" fmla="*/ 69 h 142"/>
                  <a:gd name="T60" fmla="*/ 40 w 149"/>
                  <a:gd name="T61" fmla="*/ 70 h 142"/>
                  <a:gd name="T62" fmla="*/ 31 w 149"/>
                  <a:gd name="T63" fmla="*/ 79 h 142"/>
                  <a:gd name="T64" fmla="*/ 36 w 149"/>
                  <a:gd name="T65" fmla="*/ 116 h 142"/>
                  <a:gd name="T66" fmla="*/ 51 w 149"/>
                  <a:gd name="T67" fmla="*/ 118 h 142"/>
                  <a:gd name="T68" fmla="*/ 54 w 149"/>
                  <a:gd name="T69" fmla="*/ 100 h 142"/>
                  <a:gd name="T70" fmla="*/ 50 w 149"/>
                  <a:gd name="T71" fmla="*/ 96 h 142"/>
                  <a:gd name="T72" fmla="*/ 54 w 149"/>
                  <a:gd name="T73" fmla="*/ 100 h 142"/>
                  <a:gd name="T74" fmla="*/ 87 w 149"/>
                  <a:gd name="T75" fmla="*/ 116 h 142"/>
                  <a:gd name="T76" fmla="*/ 77 w 149"/>
                  <a:gd name="T77" fmla="*/ 126 h 142"/>
                  <a:gd name="T78" fmla="*/ 76 w 149"/>
                  <a:gd name="T79" fmla="*/ 126 h 142"/>
                  <a:gd name="T80" fmla="*/ 66 w 149"/>
                  <a:gd name="T81" fmla="*/ 116 h 142"/>
                  <a:gd name="T82" fmla="*/ 65 w 149"/>
                  <a:gd name="T83" fmla="*/ 114 h 142"/>
                  <a:gd name="T84" fmla="*/ 74 w 149"/>
                  <a:gd name="T85" fmla="*/ 105 h 142"/>
                  <a:gd name="T86" fmla="*/ 76 w 149"/>
                  <a:gd name="T87" fmla="*/ 103 h 142"/>
                  <a:gd name="T88" fmla="*/ 79 w 149"/>
                  <a:gd name="T89" fmla="*/ 105 h 142"/>
                  <a:gd name="T90" fmla="*/ 88 w 149"/>
                  <a:gd name="T91" fmla="*/ 114 h 142"/>
                  <a:gd name="T92" fmla="*/ 78 w 149"/>
                  <a:gd name="T93" fmla="*/ 87 h 142"/>
                  <a:gd name="T94" fmla="*/ 78 w 149"/>
                  <a:gd name="T95" fmla="*/ 53 h 142"/>
                  <a:gd name="T96" fmla="*/ 78 w 149"/>
                  <a:gd name="T97" fmla="*/ 87 h 142"/>
                  <a:gd name="T98" fmla="*/ 100 w 149"/>
                  <a:gd name="T99" fmla="*/ 97 h 142"/>
                  <a:gd name="T100" fmla="*/ 104 w 149"/>
                  <a:gd name="T101" fmla="*/ 93 h 142"/>
                  <a:gd name="T102" fmla="*/ 121 w 149"/>
                  <a:gd name="T103" fmla="*/ 112 h 142"/>
                  <a:gd name="T104" fmla="*/ 123 w 149"/>
                  <a:gd name="T105" fmla="*/ 97 h 142"/>
                  <a:gd name="T106" fmla="*/ 139 w 149"/>
                  <a:gd name="T107" fmla="*/ 71 h 142"/>
                  <a:gd name="T108" fmla="*/ 129 w 149"/>
                  <a:gd name="T109" fmla="*/ 81 h 142"/>
                  <a:gd name="T110" fmla="*/ 127 w 149"/>
                  <a:gd name="T111" fmla="*/ 81 h 142"/>
                  <a:gd name="T112" fmla="*/ 117 w 149"/>
                  <a:gd name="T113" fmla="*/ 71 h 142"/>
                  <a:gd name="T114" fmla="*/ 116 w 149"/>
                  <a:gd name="T115" fmla="*/ 69 h 142"/>
                  <a:gd name="T116" fmla="*/ 126 w 149"/>
                  <a:gd name="T117" fmla="*/ 60 h 142"/>
                  <a:gd name="T118" fmla="*/ 128 w 149"/>
                  <a:gd name="T119" fmla="*/ 58 h 142"/>
                  <a:gd name="T120" fmla="*/ 130 w 149"/>
                  <a:gd name="T121" fmla="*/ 60 h 142"/>
                  <a:gd name="T122" fmla="*/ 140 w 149"/>
                  <a:gd name="T123" fmla="*/ 69 h 142"/>
                  <a:gd name="T124" fmla="*/ 139 w 149"/>
                  <a:gd name="T1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" h="142">
                    <a:moveTo>
                      <a:pt x="129" y="21"/>
                    </a:moveTo>
                    <a:cubicBezTo>
                      <a:pt x="115" y="7"/>
                      <a:pt x="97" y="0"/>
                      <a:pt x="78" y="0"/>
                    </a:cubicBezTo>
                    <a:cubicBezTo>
                      <a:pt x="59" y="0"/>
                      <a:pt x="41" y="7"/>
                      <a:pt x="28" y="21"/>
                    </a:cubicBezTo>
                    <a:cubicBezTo>
                      <a:pt x="0" y="48"/>
                      <a:pt x="0" y="94"/>
                      <a:pt x="28" y="121"/>
                    </a:cubicBezTo>
                    <a:cubicBezTo>
                      <a:pt x="41" y="135"/>
                      <a:pt x="59" y="142"/>
                      <a:pt x="78" y="142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97" y="142"/>
                      <a:pt x="115" y="135"/>
                      <a:pt x="128" y="121"/>
                    </a:cubicBezTo>
                    <a:cubicBezTo>
                      <a:pt x="142" y="108"/>
                      <a:pt x="149" y="90"/>
                      <a:pt x="149" y="71"/>
                    </a:cubicBezTo>
                    <a:cubicBezTo>
                      <a:pt x="149" y="52"/>
                      <a:pt x="142" y="34"/>
                      <a:pt x="129" y="21"/>
                    </a:cubicBezTo>
                    <a:close/>
                    <a:moveTo>
                      <a:pt x="118" y="29"/>
                    </a:moveTo>
                    <a:cubicBezTo>
                      <a:pt x="120" y="43"/>
                      <a:pt x="120" y="43"/>
                      <a:pt x="120" y="43"/>
                    </a:cubicBezTo>
                    <a:cubicBezTo>
                      <a:pt x="104" y="25"/>
                      <a:pt x="104" y="25"/>
                      <a:pt x="104" y="25"/>
                    </a:cubicBezTo>
                    <a:lnTo>
                      <a:pt x="118" y="29"/>
                    </a:lnTo>
                    <a:close/>
                    <a:moveTo>
                      <a:pt x="100" y="44"/>
                    </a:moveTo>
                    <a:cubicBezTo>
                      <a:pt x="101" y="43"/>
                      <a:pt x="103" y="43"/>
                      <a:pt x="104" y="44"/>
                    </a:cubicBezTo>
                    <a:cubicBezTo>
                      <a:pt x="105" y="45"/>
                      <a:pt x="105" y="47"/>
                      <a:pt x="104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9" y="47"/>
                      <a:pt x="99" y="45"/>
                      <a:pt x="100" y="44"/>
                    </a:cubicBezTo>
                    <a:close/>
                    <a:moveTo>
                      <a:pt x="65" y="28"/>
                    </a:moveTo>
                    <a:cubicBezTo>
                      <a:pt x="65" y="27"/>
                      <a:pt x="65" y="26"/>
                      <a:pt x="66" y="26"/>
                    </a:cubicBezTo>
                    <a:cubicBezTo>
                      <a:pt x="66" y="26"/>
                      <a:pt x="72" y="25"/>
                      <a:pt x="74" y="19"/>
                    </a:cubicBezTo>
                    <a:cubicBezTo>
                      <a:pt x="74" y="19"/>
                      <a:pt x="75" y="17"/>
                      <a:pt x="76" y="17"/>
                    </a:cubicBezTo>
                    <a:cubicBezTo>
                      <a:pt x="76" y="17"/>
                      <a:pt x="76" y="16"/>
                      <a:pt x="76" y="16"/>
                    </a:cubicBezTo>
                    <a:cubicBezTo>
                      <a:pt x="77" y="16"/>
                      <a:pt x="77" y="17"/>
                      <a:pt x="77" y="17"/>
                    </a:cubicBezTo>
                    <a:cubicBezTo>
                      <a:pt x="78" y="17"/>
                      <a:pt x="79" y="19"/>
                      <a:pt x="79" y="19"/>
                    </a:cubicBezTo>
                    <a:cubicBezTo>
                      <a:pt x="80" y="25"/>
                      <a:pt x="87" y="26"/>
                      <a:pt x="87" y="26"/>
                    </a:cubicBezTo>
                    <a:cubicBezTo>
                      <a:pt x="88" y="26"/>
                      <a:pt x="88" y="27"/>
                      <a:pt x="88" y="28"/>
                    </a:cubicBezTo>
                    <a:cubicBezTo>
                      <a:pt x="88" y="28"/>
                      <a:pt x="88" y="28"/>
                      <a:pt x="88" y="28"/>
                    </a:cubicBezTo>
                    <a:cubicBezTo>
                      <a:pt x="88" y="29"/>
                      <a:pt x="88" y="29"/>
                      <a:pt x="87" y="30"/>
                    </a:cubicBezTo>
                    <a:cubicBezTo>
                      <a:pt x="87" y="30"/>
                      <a:pt x="80" y="31"/>
                      <a:pt x="79" y="37"/>
                    </a:cubicBezTo>
                    <a:cubicBezTo>
                      <a:pt x="79" y="37"/>
                      <a:pt x="78" y="39"/>
                      <a:pt x="77" y="39"/>
                    </a:cubicBezTo>
                    <a:cubicBezTo>
                      <a:pt x="77" y="39"/>
                      <a:pt x="77" y="39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9"/>
                      <a:pt x="74" y="37"/>
                      <a:pt x="74" y="37"/>
                    </a:cubicBezTo>
                    <a:cubicBezTo>
                      <a:pt x="72" y="31"/>
                      <a:pt x="66" y="30"/>
                      <a:pt x="66" y="30"/>
                    </a:cubicBezTo>
                    <a:cubicBezTo>
                      <a:pt x="65" y="29"/>
                      <a:pt x="65" y="29"/>
                      <a:pt x="65" y="28"/>
                    </a:cubicBezTo>
                    <a:cubicBezTo>
                      <a:pt x="65" y="28"/>
                      <a:pt x="65" y="28"/>
                      <a:pt x="65" y="28"/>
                    </a:cubicBezTo>
                    <a:close/>
                    <a:moveTo>
                      <a:pt x="53" y="44"/>
                    </a:moveTo>
                    <a:cubicBezTo>
                      <a:pt x="54" y="45"/>
                      <a:pt x="54" y="47"/>
                      <a:pt x="53" y="48"/>
                    </a:cubicBezTo>
                    <a:cubicBezTo>
                      <a:pt x="51" y="49"/>
                      <a:pt x="50" y="49"/>
                      <a:pt x="48" y="48"/>
                    </a:cubicBezTo>
                    <a:cubicBezTo>
                      <a:pt x="47" y="47"/>
                      <a:pt x="47" y="45"/>
                      <a:pt x="48" y="44"/>
                    </a:cubicBezTo>
                    <a:cubicBezTo>
                      <a:pt x="50" y="43"/>
                      <a:pt x="51" y="43"/>
                      <a:pt x="53" y="44"/>
                    </a:cubicBezTo>
                    <a:close/>
                    <a:moveTo>
                      <a:pt x="33" y="3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30" y="44"/>
                      <a:pt x="30" y="44"/>
                      <a:pt x="30" y="44"/>
                    </a:cubicBezTo>
                    <a:lnTo>
                      <a:pt x="33" y="30"/>
                    </a:lnTo>
                    <a:close/>
                    <a:moveTo>
                      <a:pt x="29" y="81"/>
                    </a:moveTo>
                    <a:cubicBezTo>
                      <a:pt x="29" y="82"/>
                      <a:pt x="29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6" y="79"/>
                      <a:pt x="26" y="79"/>
                    </a:cubicBezTo>
                    <a:cubicBezTo>
                      <a:pt x="24" y="73"/>
                      <a:pt x="18" y="72"/>
                      <a:pt x="18" y="72"/>
                    </a:cubicBezTo>
                    <a:cubicBezTo>
                      <a:pt x="17" y="72"/>
                      <a:pt x="17" y="71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7" y="69"/>
                      <a:pt x="18" y="69"/>
                    </a:cubicBezTo>
                    <a:cubicBezTo>
                      <a:pt x="18" y="68"/>
                      <a:pt x="24" y="67"/>
                      <a:pt x="26" y="61"/>
                    </a:cubicBezTo>
                    <a:cubicBezTo>
                      <a:pt x="26" y="61"/>
                      <a:pt x="27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59"/>
                      <a:pt x="31" y="61"/>
                      <a:pt x="31" y="61"/>
                    </a:cubicBezTo>
                    <a:cubicBezTo>
                      <a:pt x="32" y="67"/>
                      <a:pt x="39" y="68"/>
                      <a:pt x="39" y="69"/>
                    </a:cubicBezTo>
                    <a:cubicBezTo>
                      <a:pt x="40" y="69"/>
                      <a:pt x="40" y="69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2"/>
                      <a:pt x="39" y="72"/>
                    </a:cubicBezTo>
                    <a:cubicBezTo>
                      <a:pt x="39" y="72"/>
                      <a:pt x="32" y="73"/>
                      <a:pt x="31" y="79"/>
                    </a:cubicBezTo>
                    <a:cubicBezTo>
                      <a:pt x="31" y="79"/>
                      <a:pt x="30" y="81"/>
                      <a:pt x="29" y="81"/>
                    </a:cubicBezTo>
                    <a:close/>
                    <a:moveTo>
                      <a:pt x="36" y="116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51" y="118"/>
                      <a:pt x="51" y="118"/>
                      <a:pt x="51" y="118"/>
                    </a:cubicBezTo>
                    <a:lnTo>
                      <a:pt x="36" y="116"/>
                    </a:lnTo>
                    <a:close/>
                    <a:moveTo>
                      <a:pt x="54" y="100"/>
                    </a:moveTo>
                    <a:cubicBezTo>
                      <a:pt x="53" y="101"/>
                      <a:pt x="51" y="101"/>
                      <a:pt x="50" y="100"/>
                    </a:cubicBezTo>
                    <a:cubicBezTo>
                      <a:pt x="49" y="99"/>
                      <a:pt x="49" y="97"/>
                      <a:pt x="50" y="96"/>
                    </a:cubicBezTo>
                    <a:cubicBezTo>
                      <a:pt x="51" y="95"/>
                      <a:pt x="53" y="95"/>
                      <a:pt x="54" y="96"/>
                    </a:cubicBezTo>
                    <a:cubicBezTo>
                      <a:pt x="55" y="97"/>
                      <a:pt x="55" y="99"/>
                      <a:pt x="54" y="100"/>
                    </a:cubicBezTo>
                    <a:close/>
                    <a:moveTo>
                      <a:pt x="88" y="114"/>
                    </a:moveTo>
                    <a:cubicBezTo>
                      <a:pt x="88" y="115"/>
                      <a:pt x="88" y="116"/>
                      <a:pt x="87" y="116"/>
                    </a:cubicBezTo>
                    <a:cubicBezTo>
                      <a:pt x="87" y="116"/>
                      <a:pt x="80" y="117"/>
                      <a:pt x="79" y="123"/>
                    </a:cubicBezTo>
                    <a:cubicBezTo>
                      <a:pt x="79" y="123"/>
                      <a:pt x="78" y="125"/>
                      <a:pt x="77" y="126"/>
                    </a:cubicBezTo>
                    <a:cubicBezTo>
                      <a:pt x="77" y="126"/>
                      <a:pt x="77" y="126"/>
                      <a:pt x="76" y="126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5" y="125"/>
                      <a:pt x="74" y="123"/>
                      <a:pt x="74" y="123"/>
                    </a:cubicBezTo>
                    <a:cubicBezTo>
                      <a:pt x="72" y="117"/>
                      <a:pt x="66" y="116"/>
                      <a:pt x="66" y="116"/>
                    </a:cubicBezTo>
                    <a:cubicBezTo>
                      <a:pt x="65" y="116"/>
                      <a:pt x="65" y="115"/>
                      <a:pt x="65" y="114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5" y="113"/>
                      <a:pt x="65" y="113"/>
                      <a:pt x="66" y="113"/>
                    </a:cubicBezTo>
                    <a:cubicBezTo>
                      <a:pt x="66" y="112"/>
                      <a:pt x="72" y="111"/>
                      <a:pt x="74" y="105"/>
                    </a:cubicBezTo>
                    <a:cubicBezTo>
                      <a:pt x="74" y="105"/>
                      <a:pt x="75" y="103"/>
                      <a:pt x="76" y="103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03"/>
                      <a:pt x="79" y="105"/>
                      <a:pt x="79" y="105"/>
                    </a:cubicBezTo>
                    <a:cubicBezTo>
                      <a:pt x="80" y="111"/>
                      <a:pt x="87" y="112"/>
                      <a:pt x="87" y="113"/>
                    </a:cubicBezTo>
                    <a:cubicBezTo>
                      <a:pt x="88" y="113"/>
                      <a:pt x="88" y="113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lose/>
                    <a:moveTo>
                      <a:pt x="78" y="87"/>
                    </a:moveTo>
                    <a:cubicBezTo>
                      <a:pt x="64" y="87"/>
                      <a:pt x="53" y="79"/>
                      <a:pt x="53" y="70"/>
                    </a:cubicBezTo>
                    <a:cubicBezTo>
                      <a:pt x="53" y="60"/>
                      <a:pt x="64" y="53"/>
                      <a:pt x="78" y="53"/>
                    </a:cubicBezTo>
                    <a:cubicBezTo>
                      <a:pt x="92" y="53"/>
                      <a:pt x="103" y="60"/>
                      <a:pt x="103" y="70"/>
                    </a:cubicBezTo>
                    <a:cubicBezTo>
                      <a:pt x="103" y="79"/>
                      <a:pt x="92" y="87"/>
                      <a:pt x="78" y="87"/>
                    </a:cubicBezTo>
                    <a:close/>
                    <a:moveTo>
                      <a:pt x="104" y="97"/>
                    </a:moveTo>
                    <a:cubicBezTo>
                      <a:pt x="103" y="99"/>
                      <a:pt x="101" y="99"/>
                      <a:pt x="100" y="97"/>
                    </a:cubicBezTo>
                    <a:cubicBezTo>
                      <a:pt x="99" y="96"/>
                      <a:pt x="99" y="95"/>
                      <a:pt x="100" y="93"/>
                    </a:cubicBezTo>
                    <a:cubicBezTo>
                      <a:pt x="101" y="92"/>
                      <a:pt x="103" y="92"/>
                      <a:pt x="104" y="93"/>
                    </a:cubicBezTo>
                    <a:cubicBezTo>
                      <a:pt x="106" y="95"/>
                      <a:pt x="106" y="96"/>
                      <a:pt x="104" y="97"/>
                    </a:cubicBezTo>
                    <a:close/>
                    <a:moveTo>
                      <a:pt x="121" y="112"/>
                    </a:move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23" y="97"/>
                      <a:pt x="123" y="97"/>
                      <a:pt x="123" y="97"/>
                    </a:cubicBezTo>
                    <a:lnTo>
                      <a:pt x="121" y="112"/>
                    </a:lnTo>
                    <a:close/>
                    <a:moveTo>
                      <a:pt x="139" y="71"/>
                    </a:moveTo>
                    <a:cubicBezTo>
                      <a:pt x="138" y="71"/>
                      <a:pt x="132" y="72"/>
                      <a:pt x="130" y="79"/>
                    </a:cubicBezTo>
                    <a:cubicBezTo>
                      <a:pt x="130" y="79"/>
                      <a:pt x="130" y="80"/>
                      <a:pt x="129" y="81"/>
                    </a:cubicBezTo>
                    <a:cubicBezTo>
                      <a:pt x="129" y="81"/>
                      <a:pt x="128" y="81"/>
                      <a:pt x="128" y="81"/>
                    </a:cubicBezTo>
                    <a:cubicBezTo>
                      <a:pt x="128" y="81"/>
                      <a:pt x="127" y="81"/>
                      <a:pt x="127" y="81"/>
                    </a:cubicBezTo>
                    <a:cubicBezTo>
                      <a:pt x="126" y="80"/>
                      <a:pt x="126" y="79"/>
                      <a:pt x="126" y="79"/>
                    </a:cubicBezTo>
                    <a:cubicBezTo>
                      <a:pt x="124" y="72"/>
                      <a:pt x="117" y="71"/>
                      <a:pt x="117" y="71"/>
                    </a:cubicBezTo>
                    <a:cubicBezTo>
                      <a:pt x="117" y="71"/>
                      <a:pt x="116" y="71"/>
                      <a:pt x="116" y="70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6" y="68"/>
                      <a:pt x="117" y="68"/>
                      <a:pt x="117" y="68"/>
                    </a:cubicBezTo>
                    <a:cubicBezTo>
                      <a:pt x="117" y="68"/>
                      <a:pt x="124" y="66"/>
                      <a:pt x="126" y="60"/>
                    </a:cubicBezTo>
                    <a:cubicBezTo>
                      <a:pt x="126" y="60"/>
                      <a:pt x="126" y="59"/>
                      <a:pt x="127" y="58"/>
                    </a:cubicBezTo>
                    <a:cubicBezTo>
                      <a:pt x="127" y="58"/>
                      <a:pt x="128" y="58"/>
                      <a:pt x="128" y="58"/>
                    </a:cubicBezTo>
                    <a:cubicBezTo>
                      <a:pt x="128" y="58"/>
                      <a:pt x="129" y="58"/>
                      <a:pt x="129" y="58"/>
                    </a:cubicBezTo>
                    <a:cubicBezTo>
                      <a:pt x="130" y="59"/>
                      <a:pt x="130" y="60"/>
                      <a:pt x="130" y="60"/>
                    </a:cubicBezTo>
                    <a:cubicBezTo>
                      <a:pt x="132" y="66"/>
                      <a:pt x="138" y="68"/>
                      <a:pt x="139" y="68"/>
                    </a:cubicBezTo>
                    <a:cubicBezTo>
                      <a:pt x="139" y="68"/>
                      <a:pt x="139" y="68"/>
                      <a:pt x="140" y="69"/>
                    </a:cubicBezTo>
                    <a:cubicBezTo>
                      <a:pt x="140" y="69"/>
                      <a:pt x="140" y="69"/>
                      <a:pt x="140" y="70"/>
                    </a:cubicBezTo>
                    <a:cubicBezTo>
                      <a:pt x="139" y="71"/>
                      <a:pt x="139" y="71"/>
                      <a:pt x="139" y="71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Oval 62"/>
              <p:cNvSpPr>
                <a:spLocks noChangeArrowheads="1"/>
              </p:cNvSpPr>
              <p:nvPr/>
            </p:nvSpPr>
            <p:spPr bwMode="ltGray">
              <a:xfrm>
                <a:off x="2315820" y="5805816"/>
                <a:ext cx="177983" cy="119678"/>
              </a:xfrm>
              <a:prstGeom prst="ellipse">
                <a:avLst/>
              </a:pr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63"/>
              <p:cNvSpPr>
                <a:spLocks/>
              </p:cNvSpPr>
              <p:nvPr/>
            </p:nvSpPr>
            <p:spPr bwMode="ltGray">
              <a:xfrm>
                <a:off x="2133600" y="5486400"/>
                <a:ext cx="941529" cy="778532"/>
              </a:xfrm>
              <a:custGeom>
                <a:avLst/>
                <a:gdLst/>
                <a:ahLst/>
                <a:cxnLst/>
                <a:rect l="l" t="t" r="r" b="b"/>
                <a:pathLst>
                  <a:path w="1948308" h="1611020">
                    <a:moveTo>
                      <a:pt x="1153401" y="173208"/>
                    </a:moveTo>
                    <a:cubicBezTo>
                      <a:pt x="1125912" y="172968"/>
                      <a:pt x="1098388" y="174480"/>
                      <a:pt x="1071002" y="177780"/>
                    </a:cubicBezTo>
                    <a:cubicBezTo>
                      <a:pt x="1088529" y="195379"/>
                      <a:pt x="1106057" y="212978"/>
                      <a:pt x="1123584" y="230577"/>
                    </a:cubicBezTo>
                    <a:cubicBezTo>
                      <a:pt x="1430312" y="538563"/>
                      <a:pt x="1430312" y="1048939"/>
                      <a:pt x="1123584" y="1356925"/>
                    </a:cubicBezTo>
                    <a:cubicBezTo>
                      <a:pt x="1088529" y="1392123"/>
                      <a:pt x="1053475" y="1418522"/>
                      <a:pt x="1018420" y="1444921"/>
                    </a:cubicBezTo>
                    <a:cubicBezTo>
                      <a:pt x="1193693" y="1480119"/>
                      <a:pt x="1386493" y="1444921"/>
                      <a:pt x="1544239" y="1330526"/>
                    </a:cubicBezTo>
                    <a:cubicBezTo>
                      <a:pt x="1824676" y="1110537"/>
                      <a:pt x="1877258" y="705755"/>
                      <a:pt x="1666930" y="424168"/>
                    </a:cubicBezTo>
                    <a:cubicBezTo>
                      <a:pt x="1536571" y="262476"/>
                      <a:pt x="1345824" y="174893"/>
                      <a:pt x="1153401" y="173208"/>
                    </a:cubicBezTo>
                    <a:close/>
                    <a:moveTo>
                      <a:pt x="561739" y="124393"/>
                    </a:moveTo>
                    <a:cubicBezTo>
                      <a:pt x="386415" y="124393"/>
                      <a:pt x="219858" y="194828"/>
                      <a:pt x="88365" y="318089"/>
                    </a:cubicBezTo>
                    <a:cubicBezTo>
                      <a:pt x="-165855" y="582220"/>
                      <a:pt x="-165855" y="1004829"/>
                      <a:pt x="88365" y="1268960"/>
                    </a:cubicBezTo>
                    <a:cubicBezTo>
                      <a:pt x="219858" y="1392221"/>
                      <a:pt x="386415" y="1462656"/>
                      <a:pt x="561739" y="1462656"/>
                    </a:cubicBezTo>
                    <a:cubicBezTo>
                      <a:pt x="737063" y="1462656"/>
                      <a:pt x="903621" y="1392221"/>
                      <a:pt x="1035114" y="1268960"/>
                    </a:cubicBezTo>
                    <a:cubicBezTo>
                      <a:pt x="1157840" y="1136895"/>
                      <a:pt x="1227970" y="969612"/>
                      <a:pt x="1227970" y="793525"/>
                    </a:cubicBezTo>
                    <a:cubicBezTo>
                      <a:pt x="1227970" y="617437"/>
                      <a:pt x="1157840" y="450155"/>
                      <a:pt x="1035114" y="318089"/>
                    </a:cubicBezTo>
                    <a:cubicBezTo>
                      <a:pt x="912387" y="194828"/>
                      <a:pt x="737063" y="124393"/>
                      <a:pt x="561739" y="124393"/>
                    </a:cubicBezTo>
                    <a:close/>
                    <a:moveTo>
                      <a:pt x="541100" y="178"/>
                    </a:moveTo>
                    <a:cubicBezTo>
                      <a:pt x="659261" y="-2300"/>
                      <a:pt x="777730" y="21236"/>
                      <a:pt x="886327" y="70784"/>
                    </a:cubicBezTo>
                    <a:cubicBezTo>
                      <a:pt x="1202245" y="-43728"/>
                      <a:pt x="1570817" y="53167"/>
                      <a:pt x="1781429" y="335042"/>
                    </a:cubicBezTo>
                    <a:cubicBezTo>
                      <a:pt x="2053470" y="678577"/>
                      <a:pt x="1983266" y="1180667"/>
                      <a:pt x="1641021" y="1453733"/>
                    </a:cubicBezTo>
                    <a:cubicBezTo>
                      <a:pt x="1395306" y="1629905"/>
                      <a:pt x="1088164" y="1656331"/>
                      <a:pt x="833674" y="1541819"/>
                    </a:cubicBezTo>
                    <a:cubicBezTo>
                      <a:pt x="552857" y="1647523"/>
                      <a:pt x="228163" y="1585862"/>
                      <a:pt x="0" y="1356839"/>
                    </a:cubicBezTo>
                    <a:cubicBezTo>
                      <a:pt x="-307143" y="1048538"/>
                      <a:pt x="-307143" y="537640"/>
                      <a:pt x="0" y="229339"/>
                    </a:cubicBezTo>
                    <a:cubicBezTo>
                      <a:pt x="148087" y="80694"/>
                      <a:pt x="344165" y="4307"/>
                      <a:pt x="541100" y="178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0" name="Freeform 39"/>
            <p:cNvSpPr>
              <a:spLocks/>
            </p:cNvSpPr>
            <p:nvPr/>
          </p:nvSpPr>
          <p:spPr bwMode="ltGray">
            <a:xfrm>
              <a:off x="0" y="3729167"/>
              <a:ext cx="653027" cy="1207552"/>
            </a:xfrm>
            <a:custGeom>
              <a:avLst/>
              <a:gdLst/>
              <a:ahLst/>
              <a:cxnLst/>
              <a:rect l="l" t="t" r="r" b="b"/>
              <a:pathLst>
                <a:path w="653027" h="1207552">
                  <a:moveTo>
                    <a:pt x="138043" y="310155"/>
                  </a:moveTo>
                  <a:cubicBezTo>
                    <a:pt x="138044" y="310164"/>
                    <a:pt x="138260" y="311882"/>
                    <a:pt x="180976" y="651778"/>
                  </a:cubicBezTo>
                  <a:cubicBezTo>
                    <a:pt x="180976" y="645690"/>
                    <a:pt x="187085" y="645678"/>
                    <a:pt x="187111" y="645678"/>
                  </a:cubicBezTo>
                  <a:cubicBezTo>
                    <a:pt x="211643" y="633477"/>
                    <a:pt x="230044" y="615175"/>
                    <a:pt x="248445" y="590775"/>
                  </a:cubicBezTo>
                  <a:cubicBezTo>
                    <a:pt x="266844" y="572473"/>
                    <a:pt x="285245" y="554172"/>
                    <a:pt x="303644" y="541970"/>
                  </a:cubicBezTo>
                  <a:cubicBezTo>
                    <a:pt x="352712" y="505368"/>
                    <a:pt x="407913" y="487067"/>
                    <a:pt x="456980" y="487067"/>
                  </a:cubicBezTo>
                  <a:lnTo>
                    <a:pt x="530581" y="499268"/>
                  </a:lnTo>
                  <a:cubicBezTo>
                    <a:pt x="530582" y="499258"/>
                    <a:pt x="530810" y="497851"/>
                    <a:pt x="561248" y="310155"/>
                  </a:cubicBezTo>
                  <a:cubicBezTo>
                    <a:pt x="561235" y="310155"/>
                    <a:pt x="558943" y="310155"/>
                    <a:pt x="138043" y="310155"/>
                  </a:cubicBezTo>
                  <a:close/>
                  <a:moveTo>
                    <a:pt x="0" y="0"/>
                  </a:moveTo>
                  <a:lnTo>
                    <a:pt x="102351" y="37366"/>
                  </a:lnTo>
                  <a:lnTo>
                    <a:pt x="125295" y="231122"/>
                  </a:lnTo>
                  <a:lnTo>
                    <a:pt x="653027" y="231122"/>
                  </a:lnTo>
                  <a:lnTo>
                    <a:pt x="512808" y="1207552"/>
                  </a:lnTo>
                  <a:lnTo>
                    <a:pt x="33515" y="1207552"/>
                  </a:lnTo>
                  <a:lnTo>
                    <a:pt x="0" y="986236"/>
                  </a:lnTo>
                  <a:lnTo>
                    <a:pt x="0" y="451467"/>
                  </a:lnTo>
                  <a:cubicBezTo>
                    <a:pt x="7961" y="501304"/>
                    <a:pt x="18728" y="568716"/>
                    <a:pt x="33294" y="659902"/>
                  </a:cubicBezTo>
                  <a:cubicBezTo>
                    <a:pt x="51916" y="672173"/>
                    <a:pt x="76744" y="672173"/>
                    <a:pt x="95366" y="672173"/>
                  </a:cubicBezTo>
                  <a:cubicBezTo>
                    <a:pt x="107782" y="672173"/>
                    <a:pt x="113989" y="672173"/>
                    <a:pt x="120196" y="672173"/>
                  </a:cubicBezTo>
                  <a:cubicBezTo>
                    <a:pt x="120193" y="672151"/>
                    <a:pt x="119851" y="669302"/>
                    <a:pt x="76744" y="310155"/>
                  </a:cubicBezTo>
                  <a:cubicBezTo>
                    <a:pt x="76724" y="310155"/>
                    <a:pt x="75479" y="310155"/>
                    <a:pt x="0" y="310155"/>
                  </a:cubicBezTo>
                  <a:lnTo>
                    <a:pt x="0" y="231122"/>
                  </a:lnTo>
                  <a:lnTo>
                    <a:pt x="64108" y="231122"/>
                  </a:lnTo>
                  <a:lnTo>
                    <a:pt x="46263" y="78156"/>
                  </a:lnTo>
                  <a:lnTo>
                    <a:pt x="0" y="61485"/>
                  </a:lnTo>
                  <a:close/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1" name="Group 70"/>
            <p:cNvGrpSpPr/>
            <p:nvPr/>
          </p:nvGrpSpPr>
          <p:grpSpPr bwMode="ltGray">
            <a:xfrm rot="19481157">
              <a:off x="92243" y="2924789"/>
              <a:ext cx="1099317" cy="651732"/>
              <a:chOff x="6573070" y="5804875"/>
              <a:chExt cx="954791" cy="566050"/>
            </a:xfrm>
            <a:solidFill>
              <a:srgbClr val="4F2170"/>
            </a:solidFill>
          </p:grpSpPr>
          <p:sp>
            <p:nvSpPr>
              <p:cNvPr id="87" name="Freeform 50"/>
              <p:cNvSpPr>
                <a:spLocks/>
              </p:cNvSpPr>
              <p:nvPr/>
            </p:nvSpPr>
            <p:spPr bwMode="ltGray">
              <a:xfrm>
                <a:off x="7071542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51"/>
              <p:cNvSpPr>
                <a:spLocks/>
              </p:cNvSpPr>
              <p:nvPr/>
            </p:nvSpPr>
            <p:spPr bwMode="ltGray">
              <a:xfrm>
                <a:off x="7071542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52"/>
              <p:cNvSpPr>
                <a:spLocks/>
              </p:cNvSpPr>
              <p:nvPr/>
            </p:nvSpPr>
            <p:spPr bwMode="ltGray">
              <a:xfrm>
                <a:off x="7325127" y="6213689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53"/>
              <p:cNvSpPr>
                <a:spLocks/>
              </p:cNvSpPr>
              <p:nvPr/>
            </p:nvSpPr>
            <p:spPr bwMode="ltGray">
              <a:xfrm>
                <a:off x="7325127" y="6013631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54"/>
              <p:cNvSpPr>
                <a:spLocks/>
              </p:cNvSpPr>
              <p:nvPr/>
            </p:nvSpPr>
            <p:spPr bwMode="ltGray">
              <a:xfrm>
                <a:off x="7071542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49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9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55"/>
              <p:cNvSpPr>
                <a:spLocks/>
              </p:cNvSpPr>
              <p:nvPr/>
            </p:nvSpPr>
            <p:spPr bwMode="ltGray">
              <a:xfrm>
                <a:off x="7325127" y="5808890"/>
                <a:ext cx="202734" cy="157236"/>
              </a:xfrm>
              <a:custGeom>
                <a:avLst/>
                <a:gdLst>
                  <a:gd name="T0" fmla="*/ 52 w 52"/>
                  <a:gd name="T1" fmla="*/ 6 h 40"/>
                  <a:gd name="T2" fmla="*/ 46 w 52"/>
                  <a:gd name="T3" fmla="*/ 0 h 40"/>
                  <a:gd name="T4" fmla="*/ 6 w 52"/>
                  <a:gd name="T5" fmla="*/ 0 h 40"/>
                  <a:gd name="T6" fmla="*/ 0 w 52"/>
                  <a:gd name="T7" fmla="*/ 6 h 40"/>
                  <a:gd name="T8" fmla="*/ 0 w 52"/>
                  <a:gd name="T9" fmla="*/ 34 h 40"/>
                  <a:gd name="T10" fmla="*/ 6 w 52"/>
                  <a:gd name="T11" fmla="*/ 40 h 40"/>
                  <a:gd name="T12" fmla="*/ 46 w 52"/>
                  <a:gd name="T13" fmla="*/ 40 h 40"/>
                  <a:gd name="T14" fmla="*/ 52 w 52"/>
                  <a:gd name="T15" fmla="*/ 34 h 40"/>
                  <a:gd name="T16" fmla="*/ 52 w 52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0">
                    <a:moveTo>
                      <a:pt x="52" y="6"/>
                    </a:moveTo>
                    <a:cubicBezTo>
                      <a:pt x="52" y="2"/>
                      <a:pt x="50" y="0"/>
                      <a:pt x="4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50" y="40"/>
                      <a:pt x="52" y="37"/>
                      <a:pt x="52" y="34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56"/>
              <p:cNvSpPr>
                <a:spLocks/>
              </p:cNvSpPr>
              <p:nvPr/>
            </p:nvSpPr>
            <p:spPr bwMode="ltGray">
              <a:xfrm>
                <a:off x="6573070" y="5804875"/>
                <a:ext cx="448290" cy="566049"/>
              </a:xfrm>
              <a:custGeom>
                <a:avLst/>
                <a:gdLst/>
                <a:ahLst/>
                <a:cxnLst/>
                <a:rect l="l" t="t" r="r" b="b"/>
                <a:pathLst>
                  <a:path w="1063625" h="1343025">
                    <a:moveTo>
                      <a:pt x="101600" y="103188"/>
                    </a:moveTo>
                    <a:cubicBezTo>
                      <a:pt x="101600" y="103188"/>
                      <a:pt x="101600" y="103188"/>
                      <a:pt x="101600" y="1241426"/>
                    </a:cubicBezTo>
                    <a:cubicBezTo>
                      <a:pt x="101600" y="1241426"/>
                      <a:pt x="101600" y="1241426"/>
                      <a:pt x="823148" y="1241426"/>
                    </a:cubicBezTo>
                    <a:cubicBezTo>
                      <a:pt x="850900" y="1120139"/>
                      <a:pt x="841649" y="989521"/>
                      <a:pt x="786146" y="868233"/>
                    </a:cubicBezTo>
                    <a:cubicBezTo>
                      <a:pt x="758394" y="802925"/>
                      <a:pt x="721391" y="746946"/>
                      <a:pt x="675138" y="681637"/>
                    </a:cubicBezTo>
                    <a:cubicBezTo>
                      <a:pt x="628885" y="616328"/>
                      <a:pt x="582632" y="541690"/>
                      <a:pt x="545630" y="457721"/>
                    </a:cubicBezTo>
                    <a:cubicBezTo>
                      <a:pt x="499377" y="345763"/>
                      <a:pt x="490126" y="224476"/>
                      <a:pt x="527128" y="103188"/>
                    </a:cubicBezTo>
                    <a:cubicBezTo>
                      <a:pt x="527128" y="103188"/>
                      <a:pt x="527128" y="103188"/>
                      <a:pt x="101600" y="103188"/>
                    </a:cubicBezTo>
                    <a:close/>
                    <a:moveTo>
                      <a:pt x="83240" y="0"/>
                    </a:moveTo>
                    <a:cubicBezTo>
                      <a:pt x="83240" y="0"/>
                      <a:pt x="83240" y="0"/>
                      <a:pt x="675171" y="0"/>
                    </a:cubicBezTo>
                    <a:cubicBezTo>
                      <a:pt x="675171" y="9066"/>
                      <a:pt x="675171" y="9319"/>
                      <a:pt x="675171" y="9327"/>
                    </a:cubicBezTo>
                    <a:cubicBezTo>
                      <a:pt x="675171" y="9327"/>
                      <a:pt x="675171" y="9327"/>
                      <a:pt x="1008131" y="9327"/>
                    </a:cubicBezTo>
                    <a:cubicBezTo>
                      <a:pt x="1035878" y="9327"/>
                      <a:pt x="1063625" y="27980"/>
                      <a:pt x="1063625" y="65286"/>
                    </a:cubicBezTo>
                    <a:cubicBezTo>
                      <a:pt x="1063625" y="65286"/>
                      <a:pt x="1063625" y="65286"/>
                      <a:pt x="1063625" y="326430"/>
                    </a:cubicBezTo>
                    <a:cubicBezTo>
                      <a:pt x="1063625" y="354410"/>
                      <a:pt x="1035878" y="382389"/>
                      <a:pt x="1008131" y="382389"/>
                    </a:cubicBezTo>
                    <a:lnTo>
                      <a:pt x="638175" y="382389"/>
                    </a:lnTo>
                    <a:cubicBezTo>
                      <a:pt x="638175" y="391716"/>
                      <a:pt x="647424" y="410369"/>
                      <a:pt x="647424" y="419695"/>
                    </a:cubicBezTo>
                    <a:cubicBezTo>
                      <a:pt x="656673" y="447675"/>
                      <a:pt x="665922" y="466328"/>
                      <a:pt x="684420" y="494308"/>
                    </a:cubicBezTo>
                    <a:cubicBezTo>
                      <a:pt x="684420" y="494308"/>
                      <a:pt x="684420" y="494308"/>
                      <a:pt x="1008131" y="494308"/>
                    </a:cubicBezTo>
                    <a:cubicBezTo>
                      <a:pt x="1035878" y="494308"/>
                      <a:pt x="1063625" y="512961"/>
                      <a:pt x="1063625" y="550267"/>
                    </a:cubicBezTo>
                    <a:cubicBezTo>
                      <a:pt x="1063625" y="550267"/>
                      <a:pt x="1063625" y="550267"/>
                      <a:pt x="1063625" y="811411"/>
                    </a:cubicBezTo>
                    <a:cubicBezTo>
                      <a:pt x="1063625" y="839391"/>
                      <a:pt x="1035878" y="867370"/>
                      <a:pt x="1008131" y="867370"/>
                    </a:cubicBezTo>
                    <a:cubicBezTo>
                      <a:pt x="1008131" y="867370"/>
                      <a:pt x="1008131" y="867370"/>
                      <a:pt x="897145" y="867370"/>
                    </a:cubicBezTo>
                    <a:cubicBezTo>
                      <a:pt x="915642" y="895350"/>
                      <a:pt x="924891" y="932656"/>
                      <a:pt x="934140" y="969963"/>
                    </a:cubicBezTo>
                    <a:cubicBezTo>
                      <a:pt x="934140" y="969963"/>
                      <a:pt x="934140" y="969963"/>
                      <a:pt x="1008131" y="969963"/>
                    </a:cubicBezTo>
                    <a:cubicBezTo>
                      <a:pt x="1035878" y="969963"/>
                      <a:pt x="1063625" y="988616"/>
                      <a:pt x="1063625" y="1025922"/>
                    </a:cubicBezTo>
                    <a:cubicBezTo>
                      <a:pt x="1063625" y="1025922"/>
                      <a:pt x="1063625" y="1025922"/>
                      <a:pt x="1063625" y="1287066"/>
                    </a:cubicBezTo>
                    <a:cubicBezTo>
                      <a:pt x="1063625" y="1315045"/>
                      <a:pt x="1035878" y="1343025"/>
                      <a:pt x="1008131" y="1343025"/>
                    </a:cubicBezTo>
                    <a:cubicBezTo>
                      <a:pt x="1008131" y="1343025"/>
                      <a:pt x="1008131" y="1343025"/>
                      <a:pt x="906393" y="1343025"/>
                    </a:cubicBezTo>
                    <a:cubicBezTo>
                      <a:pt x="906393" y="1343025"/>
                      <a:pt x="906393" y="1343025"/>
                      <a:pt x="83240" y="1343025"/>
                    </a:cubicBezTo>
                    <a:cubicBezTo>
                      <a:pt x="36996" y="1343025"/>
                      <a:pt x="0" y="1305719"/>
                      <a:pt x="0" y="1268413"/>
                    </a:cubicBezTo>
                    <a:cubicBezTo>
                      <a:pt x="0" y="1268413"/>
                      <a:pt x="0" y="1268413"/>
                      <a:pt x="0" y="83939"/>
                    </a:cubicBezTo>
                    <a:cubicBezTo>
                      <a:pt x="0" y="37306"/>
                      <a:pt x="36996" y="0"/>
                      <a:pt x="83240" y="0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2" name="Freeform 39"/>
            <p:cNvSpPr>
              <a:spLocks/>
            </p:cNvSpPr>
            <p:nvPr/>
          </p:nvSpPr>
          <p:spPr bwMode="ltGray">
            <a:xfrm rot="20877476">
              <a:off x="6686984" y="3857047"/>
              <a:ext cx="554488" cy="802338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3" name="Group 72"/>
            <p:cNvGrpSpPr/>
            <p:nvPr/>
          </p:nvGrpSpPr>
          <p:grpSpPr bwMode="ltGray">
            <a:xfrm rot="21070633">
              <a:off x="7459208" y="4200365"/>
              <a:ext cx="634105" cy="401551"/>
              <a:chOff x="7461248" y="4493227"/>
              <a:chExt cx="791430" cy="501186"/>
            </a:xfrm>
            <a:solidFill>
              <a:srgbClr val="FCD116"/>
            </a:solidFill>
          </p:grpSpPr>
          <p:sp>
            <p:nvSpPr>
              <p:cNvPr id="85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4" name="Group 73"/>
            <p:cNvGrpSpPr/>
            <p:nvPr/>
          </p:nvGrpSpPr>
          <p:grpSpPr bwMode="ltGray">
            <a:xfrm rot="21175850">
              <a:off x="2153824" y="2739730"/>
              <a:ext cx="936550" cy="593076"/>
              <a:chOff x="7461248" y="4493227"/>
              <a:chExt cx="791430" cy="501186"/>
            </a:xfrm>
            <a:solidFill>
              <a:srgbClr val="CE1126"/>
            </a:solidFill>
          </p:grpSpPr>
          <p:sp>
            <p:nvSpPr>
              <p:cNvPr id="83" name="Freeform 164"/>
              <p:cNvSpPr>
                <a:spLocks/>
              </p:cNvSpPr>
              <p:nvPr/>
            </p:nvSpPr>
            <p:spPr bwMode="ltGray">
              <a:xfrm>
                <a:off x="7461248" y="4493227"/>
                <a:ext cx="791430" cy="283107"/>
              </a:xfrm>
              <a:custGeom>
                <a:avLst/>
                <a:gdLst>
                  <a:gd name="T0" fmla="*/ 133 w 267"/>
                  <a:gd name="T1" fmla="*/ 0 h 95"/>
                  <a:gd name="T2" fmla="*/ 0 w 267"/>
                  <a:gd name="T3" fmla="*/ 32 h 95"/>
                  <a:gd name="T4" fmla="*/ 0 w 267"/>
                  <a:gd name="T5" fmla="*/ 59 h 95"/>
                  <a:gd name="T6" fmla="*/ 0 w 267"/>
                  <a:gd name="T7" fmla="*/ 59 h 95"/>
                  <a:gd name="T8" fmla="*/ 0 w 267"/>
                  <a:gd name="T9" fmla="*/ 63 h 95"/>
                  <a:gd name="T10" fmla="*/ 23 w 267"/>
                  <a:gd name="T11" fmla="*/ 74 h 95"/>
                  <a:gd name="T12" fmla="*/ 23 w 267"/>
                  <a:gd name="T13" fmla="*/ 48 h 95"/>
                  <a:gd name="T14" fmla="*/ 56 w 267"/>
                  <a:gd name="T15" fmla="*/ 48 h 95"/>
                  <a:gd name="T16" fmla="*/ 56 w 267"/>
                  <a:gd name="T17" fmla="*/ 86 h 95"/>
                  <a:gd name="T18" fmla="*/ 70 w 267"/>
                  <a:gd name="T19" fmla="*/ 89 h 95"/>
                  <a:gd name="T20" fmla="*/ 70 w 267"/>
                  <a:gd name="T21" fmla="*/ 48 h 95"/>
                  <a:gd name="T22" fmla="*/ 103 w 267"/>
                  <a:gd name="T23" fmla="*/ 48 h 95"/>
                  <a:gd name="T24" fmla="*/ 103 w 267"/>
                  <a:gd name="T25" fmla="*/ 94 h 95"/>
                  <a:gd name="T26" fmla="*/ 117 w 267"/>
                  <a:gd name="T27" fmla="*/ 95 h 95"/>
                  <a:gd name="T28" fmla="*/ 117 w 267"/>
                  <a:gd name="T29" fmla="*/ 48 h 95"/>
                  <a:gd name="T30" fmla="*/ 150 w 267"/>
                  <a:gd name="T31" fmla="*/ 48 h 95"/>
                  <a:gd name="T32" fmla="*/ 150 w 267"/>
                  <a:gd name="T33" fmla="*/ 95 h 95"/>
                  <a:gd name="T34" fmla="*/ 164 w 267"/>
                  <a:gd name="T35" fmla="*/ 94 h 95"/>
                  <a:gd name="T36" fmla="*/ 164 w 267"/>
                  <a:gd name="T37" fmla="*/ 48 h 95"/>
                  <a:gd name="T38" fmla="*/ 197 w 267"/>
                  <a:gd name="T39" fmla="*/ 48 h 95"/>
                  <a:gd name="T40" fmla="*/ 197 w 267"/>
                  <a:gd name="T41" fmla="*/ 89 h 95"/>
                  <a:gd name="T42" fmla="*/ 211 w 267"/>
                  <a:gd name="T43" fmla="*/ 85 h 95"/>
                  <a:gd name="T44" fmla="*/ 211 w 267"/>
                  <a:gd name="T45" fmla="*/ 48 h 95"/>
                  <a:gd name="T46" fmla="*/ 244 w 267"/>
                  <a:gd name="T47" fmla="*/ 48 h 95"/>
                  <a:gd name="T48" fmla="*/ 244 w 267"/>
                  <a:gd name="T49" fmla="*/ 74 h 95"/>
                  <a:gd name="T50" fmla="*/ 267 w 267"/>
                  <a:gd name="T51" fmla="*/ 63 h 95"/>
                  <a:gd name="T52" fmla="*/ 267 w 267"/>
                  <a:gd name="T53" fmla="*/ 59 h 95"/>
                  <a:gd name="T54" fmla="*/ 267 w 267"/>
                  <a:gd name="T55" fmla="*/ 59 h 95"/>
                  <a:gd name="T56" fmla="*/ 267 w 267"/>
                  <a:gd name="T57" fmla="*/ 33 h 95"/>
                  <a:gd name="T58" fmla="*/ 133 w 267"/>
                  <a:gd name="T5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7" h="95">
                    <a:moveTo>
                      <a:pt x="133" y="0"/>
                    </a:moveTo>
                    <a:cubicBezTo>
                      <a:pt x="85" y="0"/>
                      <a:pt x="42" y="11"/>
                      <a:pt x="0" y="3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7" y="67"/>
                      <a:pt x="15" y="71"/>
                      <a:pt x="23" y="74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61" y="87"/>
                      <a:pt x="65" y="88"/>
                      <a:pt x="70" y="8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8" y="94"/>
                      <a:pt x="113" y="95"/>
                      <a:pt x="117" y="95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5" y="95"/>
                      <a:pt x="160" y="95"/>
                      <a:pt x="164" y="9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202" y="87"/>
                      <a:pt x="207" y="86"/>
                      <a:pt x="211" y="85"/>
                    </a:cubicBezTo>
                    <a:cubicBezTo>
                      <a:pt x="211" y="48"/>
                      <a:pt x="211" y="48"/>
                      <a:pt x="211" y="48"/>
                    </a:cubicBezTo>
                    <a:cubicBezTo>
                      <a:pt x="244" y="48"/>
                      <a:pt x="244" y="48"/>
                      <a:pt x="244" y="48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52" y="70"/>
                      <a:pt x="259" y="67"/>
                      <a:pt x="267" y="63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59"/>
                      <a:pt x="267" y="59"/>
                      <a:pt x="267" y="59"/>
                    </a:cubicBezTo>
                    <a:cubicBezTo>
                      <a:pt x="267" y="33"/>
                      <a:pt x="267" y="33"/>
                      <a:pt x="267" y="33"/>
                    </a:cubicBezTo>
                    <a:cubicBezTo>
                      <a:pt x="232" y="11"/>
                      <a:pt x="182" y="0"/>
                      <a:pt x="133" y="0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65"/>
              <p:cNvSpPr>
                <a:spLocks noEditPoints="1"/>
              </p:cNvSpPr>
              <p:nvPr/>
            </p:nvSpPr>
            <p:spPr bwMode="ltGray">
              <a:xfrm>
                <a:off x="7461248" y="4723202"/>
                <a:ext cx="791430" cy="271211"/>
              </a:xfrm>
              <a:custGeom>
                <a:avLst/>
                <a:gdLst>
                  <a:gd name="T0" fmla="*/ 127 w 267"/>
                  <a:gd name="T1" fmla="*/ 32 h 91"/>
                  <a:gd name="T2" fmla="*/ 0 w 267"/>
                  <a:gd name="T3" fmla="*/ 0 h 91"/>
                  <a:gd name="T4" fmla="*/ 0 w 267"/>
                  <a:gd name="T5" fmla="*/ 91 h 91"/>
                  <a:gd name="T6" fmla="*/ 267 w 267"/>
                  <a:gd name="T7" fmla="*/ 91 h 91"/>
                  <a:gd name="T8" fmla="*/ 267 w 267"/>
                  <a:gd name="T9" fmla="*/ 0 h 91"/>
                  <a:gd name="T10" fmla="*/ 127 w 267"/>
                  <a:gd name="T11" fmla="*/ 32 h 91"/>
                  <a:gd name="T12" fmla="*/ 134 w 267"/>
                  <a:gd name="T13" fmla="*/ 68 h 91"/>
                  <a:gd name="T14" fmla="*/ 112 w 267"/>
                  <a:gd name="T15" fmla="*/ 69 h 91"/>
                  <a:gd name="T16" fmla="*/ 134 w 267"/>
                  <a:gd name="T17" fmla="*/ 50 h 91"/>
                  <a:gd name="T18" fmla="*/ 155 w 267"/>
                  <a:gd name="T19" fmla="*/ 69 h 91"/>
                  <a:gd name="T20" fmla="*/ 134 w 267"/>
                  <a:gd name="T21" fmla="*/ 6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91">
                    <a:moveTo>
                      <a:pt x="127" y="32"/>
                    </a:moveTo>
                    <a:cubicBezTo>
                      <a:pt x="79" y="32"/>
                      <a:pt x="36" y="21"/>
                      <a:pt x="0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67" y="91"/>
                      <a:pt x="267" y="91"/>
                      <a:pt x="267" y="91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24" y="20"/>
                      <a:pt x="175" y="32"/>
                      <a:pt x="127" y="32"/>
                    </a:cubicBezTo>
                    <a:close/>
                    <a:moveTo>
                      <a:pt x="134" y="68"/>
                    </a:moveTo>
                    <a:cubicBezTo>
                      <a:pt x="126" y="68"/>
                      <a:pt x="119" y="68"/>
                      <a:pt x="112" y="69"/>
                    </a:cubicBezTo>
                    <a:cubicBezTo>
                      <a:pt x="113" y="58"/>
                      <a:pt x="122" y="50"/>
                      <a:pt x="134" y="50"/>
                    </a:cubicBezTo>
                    <a:cubicBezTo>
                      <a:pt x="145" y="50"/>
                      <a:pt x="154" y="58"/>
                      <a:pt x="155" y="69"/>
                    </a:cubicBezTo>
                    <a:cubicBezTo>
                      <a:pt x="148" y="68"/>
                      <a:pt x="141" y="68"/>
                      <a:pt x="134" y="68"/>
                    </a:cubicBezTo>
                    <a:close/>
                  </a:path>
                </a:pathLst>
              </a:custGeom>
              <a:solidFill>
                <a:srgbClr val="A1AD0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9" name="Freeform 210"/>
            <p:cNvSpPr>
              <a:spLocks/>
            </p:cNvSpPr>
            <p:nvPr/>
          </p:nvSpPr>
          <p:spPr bwMode="ltGray">
            <a:xfrm rot="19649818" flipH="1">
              <a:off x="1238357" y="2872495"/>
              <a:ext cx="789973" cy="55236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10"/>
            <p:cNvSpPr>
              <a:spLocks/>
            </p:cNvSpPr>
            <p:nvPr/>
          </p:nvSpPr>
          <p:spPr bwMode="ltGray">
            <a:xfrm rot="5107192" flipH="1">
              <a:off x="4638361" y="3147942"/>
              <a:ext cx="710547" cy="496827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10"/>
            <p:cNvSpPr>
              <a:spLocks/>
            </p:cNvSpPr>
            <p:nvPr/>
          </p:nvSpPr>
          <p:spPr bwMode="ltGray">
            <a:xfrm rot="20305926">
              <a:off x="7124961" y="4652858"/>
              <a:ext cx="546358" cy="382023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10"/>
            <p:cNvSpPr>
              <a:spLocks/>
            </p:cNvSpPr>
            <p:nvPr/>
          </p:nvSpPr>
          <p:spPr bwMode="ltGray">
            <a:xfrm rot="20568581" flipH="1">
              <a:off x="8050393" y="4527207"/>
              <a:ext cx="463880" cy="2885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A1AD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315200" cy="1470025"/>
          </a:xfr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2870"/>
            <a:ext cx="7315200" cy="914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95" name="Group 194"/>
          <p:cNvGrpSpPr/>
          <p:nvPr/>
        </p:nvGrpSpPr>
        <p:grpSpPr bwMode="invGray"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96" name="Freeform 6"/>
            <p:cNvSpPr>
              <a:spLocks/>
            </p:cNvSpPr>
            <p:nvPr/>
          </p:nvSpPr>
          <p:spPr bwMode="invGray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7"/>
            <p:cNvSpPr>
              <a:spLocks/>
            </p:cNvSpPr>
            <p:nvPr/>
          </p:nvSpPr>
          <p:spPr bwMode="invGray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8"/>
            <p:cNvSpPr>
              <a:spLocks/>
            </p:cNvSpPr>
            <p:nvPr/>
          </p:nvSpPr>
          <p:spPr bwMode="invGray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9"/>
            <p:cNvSpPr>
              <a:spLocks/>
            </p:cNvSpPr>
            <p:nvPr/>
          </p:nvSpPr>
          <p:spPr bwMode="invGray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0"/>
            <p:cNvSpPr>
              <a:spLocks/>
            </p:cNvSpPr>
            <p:nvPr/>
          </p:nvSpPr>
          <p:spPr bwMode="invGray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1"/>
            <p:cNvSpPr>
              <a:spLocks noEditPoints="1"/>
            </p:cNvSpPr>
            <p:nvPr/>
          </p:nvSpPr>
          <p:spPr bwMode="invGray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2"/>
            <p:cNvSpPr>
              <a:spLocks noEditPoints="1"/>
            </p:cNvSpPr>
            <p:nvPr/>
          </p:nvSpPr>
          <p:spPr bwMode="invGray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13"/>
            <p:cNvSpPr>
              <a:spLocks noEditPoints="1"/>
            </p:cNvSpPr>
            <p:nvPr/>
          </p:nvSpPr>
          <p:spPr bwMode="invGray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4"/>
            <p:cNvSpPr>
              <a:spLocks noEditPoints="1"/>
            </p:cNvSpPr>
            <p:nvPr/>
          </p:nvSpPr>
          <p:spPr bwMode="invGray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5"/>
            <p:cNvSpPr>
              <a:spLocks/>
            </p:cNvSpPr>
            <p:nvPr/>
          </p:nvSpPr>
          <p:spPr bwMode="invGray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invGray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7"/>
            <p:cNvSpPr>
              <a:spLocks/>
            </p:cNvSpPr>
            <p:nvPr/>
          </p:nvSpPr>
          <p:spPr bwMode="invGray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8"/>
            <p:cNvSpPr>
              <a:spLocks/>
            </p:cNvSpPr>
            <p:nvPr/>
          </p:nvSpPr>
          <p:spPr bwMode="invGray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19"/>
            <p:cNvSpPr>
              <a:spLocks/>
            </p:cNvSpPr>
            <p:nvPr/>
          </p:nvSpPr>
          <p:spPr bwMode="invGray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0"/>
            <p:cNvSpPr>
              <a:spLocks/>
            </p:cNvSpPr>
            <p:nvPr/>
          </p:nvSpPr>
          <p:spPr bwMode="invGray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1"/>
            <p:cNvSpPr>
              <a:spLocks/>
            </p:cNvSpPr>
            <p:nvPr/>
          </p:nvSpPr>
          <p:spPr bwMode="invGray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2"/>
            <p:cNvSpPr>
              <a:spLocks noEditPoints="1"/>
            </p:cNvSpPr>
            <p:nvPr/>
          </p:nvSpPr>
          <p:spPr bwMode="invGray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3"/>
            <p:cNvSpPr>
              <a:spLocks noEditPoints="1"/>
            </p:cNvSpPr>
            <p:nvPr/>
          </p:nvSpPr>
          <p:spPr bwMode="invGray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24"/>
            <p:cNvSpPr>
              <a:spLocks noEditPoints="1"/>
            </p:cNvSpPr>
            <p:nvPr/>
          </p:nvSpPr>
          <p:spPr bwMode="invGray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5"/>
            <p:cNvSpPr>
              <a:spLocks/>
            </p:cNvSpPr>
            <p:nvPr/>
          </p:nvSpPr>
          <p:spPr bwMode="invGray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Oval 26"/>
            <p:cNvSpPr>
              <a:spLocks noChangeArrowheads="1"/>
            </p:cNvSpPr>
            <p:nvPr/>
          </p:nvSpPr>
          <p:spPr bwMode="invGray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27"/>
            <p:cNvSpPr>
              <a:spLocks/>
            </p:cNvSpPr>
            <p:nvPr/>
          </p:nvSpPr>
          <p:spPr bwMode="invGray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28"/>
            <p:cNvSpPr>
              <a:spLocks noEditPoints="1"/>
            </p:cNvSpPr>
            <p:nvPr/>
          </p:nvSpPr>
          <p:spPr bwMode="invGray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29"/>
            <p:cNvSpPr>
              <a:spLocks/>
            </p:cNvSpPr>
            <p:nvPr/>
          </p:nvSpPr>
          <p:spPr bwMode="invGray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30"/>
            <p:cNvSpPr>
              <a:spLocks/>
            </p:cNvSpPr>
            <p:nvPr/>
          </p:nvSpPr>
          <p:spPr bwMode="invGray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87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ark Blue Breaker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 bwMode="invGray">
          <a:xfrm>
            <a:off x="-3413" y="-6350"/>
            <a:ext cx="9147414" cy="6864350"/>
            <a:chOff x="-3413" y="-6350"/>
            <a:chExt cx="9147414" cy="6864350"/>
          </a:xfrm>
          <a:solidFill>
            <a:srgbClr val="CBA503"/>
          </a:solidFill>
        </p:grpSpPr>
        <p:sp>
          <p:nvSpPr>
            <p:cNvPr id="116" name="Freeform 125"/>
            <p:cNvSpPr>
              <a:spLocks/>
            </p:cNvSpPr>
            <p:nvPr/>
          </p:nvSpPr>
          <p:spPr bwMode="invGray">
            <a:xfrm>
              <a:off x="0" y="1002990"/>
              <a:ext cx="485775" cy="1193362"/>
            </a:xfrm>
            <a:custGeom>
              <a:avLst/>
              <a:gdLst/>
              <a:ahLst/>
              <a:cxnLst/>
              <a:rect l="l" t="t" r="r" b="b"/>
              <a:pathLst>
                <a:path w="485775" h="1193362">
                  <a:moveTo>
                    <a:pt x="263209" y="819270"/>
                  </a:moveTo>
                  <a:lnTo>
                    <a:pt x="117859" y="982788"/>
                  </a:lnTo>
                  <a:lnTo>
                    <a:pt x="245040" y="948722"/>
                  </a:lnTo>
                  <a:close/>
                  <a:moveTo>
                    <a:pt x="82819" y="778310"/>
                  </a:moveTo>
                  <a:cubicBezTo>
                    <a:pt x="76249" y="778310"/>
                    <a:pt x="69679" y="780500"/>
                    <a:pt x="65299" y="784880"/>
                  </a:cubicBezTo>
                  <a:cubicBezTo>
                    <a:pt x="56539" y="802400"/>
                    <a:pt x="56539" y="811160"/>
                    <a:pt x="65299" y="819920"/>
                  </a:cubicBezTo>
                  <a:cubicBezTo>
                    <a:pt x="74059" y="837440"/>
                    <a:pt x="91579" y="837440"/>
                    <a:pt x="100339" y="819920"/>
                  </a:cubicBezTo>
                  <a:cubicBezTo>
                    <a:pt x="117859" y="811160"/>
                    <a:pt x="117859" y="802400"/>
                    <a:pt x="100339" y="784880"/>
                  </a:cubicBezTo>
                  <a:cubicBezTo>
                    <a:pt x="95959" y="780500"/>
                    <a:pt x="89389" y="778310"/>
                    <a:pt x="82819" y="778310"/>
                  </a:cubicBezTo>
                  <a:close/>
                  <a:moveTo>
                    <a:pt x="296612" y="485421"/>
                  </a:moveTo>
                  <a:cubicBezTo>
                    <a:pt x="288007" y="494005"/>
                    <a:pt x="288001" y="502589"/>
                    <a:pt x="288001" y="502602"/>
                  </a:cubicBezTo>
                  <a:cubicBezTo>
                    <a:pt x="270782" y="554134"/>
                    <a:pt x="210528" y="571319"/>
                    <a:pt x="210499" y="571328"/>
                  </a:cubicBezTo>
                  <a:cubicBezTo>
                    <a:pt x="210483" y="571328"/>
                    <a:pt x="201888" y="571336"/>
                    <a:pt x="201888" y="579918"/>
                  </a:cubicBezTo>
                  <a:cubicBezTo>
                    <a:pt x="201888" y="579921"/>
                    <a:pt x="201888" y="579972"/>
                    <a:pt x="201888" y="580992"/>
                  </a:cubicBezTo>
                  <a:lnTo>
                    <a:pt x="201888" y="588509"/>
                  </a:lnTo>
                  <a:cubicBezTo>
                    <a:pt x="201888" y="597093"/>
                    <a:pt x="210486" y="597100"/>
                    <a:pt x="210499" y="597100"/>
                  </a:cubicBezTo>
                  <a:cubicBezTo>
                    <a:pt x="210538" y="597105"/>
                    <a:pt x="270783" y="605709"/>
                    <a:pt x="288001" y="665825"/>
                  </a:cubicBezTo>
                  <a:cubicBezTo>
                    <a:pt x="288001" y="665847"/>
                    <a:pt x="288012" y="674427"/>
                    <a:pt x="296612" y="683006"/>
                  </a:cubicBezTo>
                  <a:cubicBezTo>
                    <a:pt x="296634" y="683006"/>
                    <a:pt x="305206" y="683006"/>
                    <a:pt x="305223" y="683006"/>
                  </a:cubicBezTo>
                  <a:cubicBezTo>
                    <a:pt x="305240" y="683006"/>
                    <a:pt x="313819" y="683006"/>
                    <a:pt x="313834" y="683006"/>
                  </a:cubicBezTo>
                  <a:cubicBezTo>
                    <a:pt x="322437" y="674424"/>
                    <a:pt x="322446" y="665842"/>
                    <a:pt x="322446" y="665825"/>
                  </a:cubicBezTo>
                  <a:cubicBezTo>
                    <a:pt x="339668" y="605690"/>
                    <a:pt x="391336" y="597100"/>
                    <a:pt x="399947" y="597100"/>
                  </a:cubicBezTo>
                  <a:cubicBezTo>
                    <a:pt x="399950" y="597097"/>
                    <a:pt x="400002" y="597045"/>
                    <a:pt x="401023" y="596026"/>
                  </a:cubicBezTo>
                  <a:lnTo>
                    <a:pt x="408558" y="588509"/>
                  </a:lnTo>
                  <a:lnTo>
                    <a:pt x="408558" y="581063"/>
                  </a:lnTo>
                  <a:lnTo>
                    <a:pt x="401077" y="572455"/>
                  </a:lnTo>
                  <a:cubicBezTo>
                    <a:pt x="391336" y="571328"/>
                    <a:pt x="339668" y="554146"/>
                    <a:pt x="322446" y="502602"/>
                  </a:cubicBezTo>
                  <a:cubicBezTo>
                    <a:pt x="322446" y="502585"/>
                    <a:pt x="322437" y="494003"/>
                    <a:pt x="313834" y="485421"/>
                  </a:cubicBezTo>
                  <a:cubicBezTo>
                    <a:pt x="313814" y="485421"/>
                    <a:pt x="305236" y="485421"/>
                    <a:pt x="305223" y="485421"/>
                  </a:cubicBezTo>
                  <a:cubicBezTo>
                    <a:pt x="305202" y="485421"/>
                    <a:pt x="296628" y="485421"/>
                    <a:pt x="296612" y="485421"/>
                  </a:cubicBezTo>
                  <a:close/>
                  <a:moveTo>
                    <a:pt x="1" y="471953"/>
                  </a:moveTo>
                  <a:lnTo>
                    <a:pt x="1" y="703287"/>
                  </a:lnTo>
                  <a:cubicBezTo>
                    <a:pt x="55357" y="679514"/>
                    <a:pt x="90606" y="636370"/>
                    <a:pt x="90606" y="587620"/>
                  </a:cubicBezTo>
                  <a:cubicBezTo>
                    <a:pt x="90606" y="538870"/>
                    <a:pt x="55357" y="495726"/>
                    <a:pt x="1" y="471953"/>
                  </a:cubicBezTo>
                  <a:close/>
                  <a:moveTo>
                    <a:pt x="82657" y="358145"/>
                  </a:moveTo>
                  <a:cubicBezTo>
                    <a:pt x="76128" y="358145"/>
                    <a:pt x="69598" y="360321"/>
                    <a:pt x="65245" y="364674"/>
                  </a:cubicBezTo>
                  <a:cubicBezTo>
                    <a:pt x="56539" y="373380"/>
                    <a:pt x="56539" y="390792"/>
                    <a:pt x="65245" y="399498"/>
                  </a:cubicBezTo>
                  <a:cubicBezTo>
                    <a:pt x="73951" y="408204"/>
                    <a:pt x="91363" y="408204"/>
                    <a:pt x="100069" y="399498"/>
                  </a:cubicBezTo>
                  <a:cubicBezTo>
                    <a:pt x="108775" y="390792"/>
                    <a:pt x="108775" y="373380"/>
                    <a:pt x="100069" y="364674"/>
                  </a:cubicBezTo>
                  <a:cubicBezTo>
                    <a:pt x="95716" y="360321"/>
                    <a:pt x="89187" y="358145"/>
                    <a:pt x="82657" y="358145"/>
                  </a:cubicBezTo>
                  <a:close/>
                  <a:moveTo>
                    <a:pt x="99690" y="201534"/>
                  </a:moveTo>
                  <a:lnTo>
                    <a:pt x="238227" y="355968"/>
                  </a:lnTo>
                  <a:lnTo>
                    <a:pt x="220058" y="235600"/>
                  </a:lnTo>
                  <a:close/>
                  <a:moveTo>
                    <a:pt x="0" y="0"/>
                  </a:moveTo>
                  <a:cubicBezTo>
                    <a:pt x="116779" y="22575"/>
                    <a:pt x="225122" y="78677"/>
                    <a:pt x="314453" y="168076"/>
                  </a:cubicBezTo>
                  <a:cubicBezTo>
                    <a:pt x="425812" y="279519"/>
                    <a:pt x="485775" y="433825"/>
                    <a:pt x="485775" y="596704"/>
                  </a:cubicBezTo>
                  <a:cubicBezTo>
                    <a:pt x="485775" y="759582"/>
                    <a:pt x="425812" y="913888"/>
                    <a:pt x="305887" y="1025331"/>
                  </a:cubicBezTo>
                  <a:cubicBezTo>
                    <a:pt x="222971" y="1114692"/>
                    <a:pt x="116310" y="1170785"/>
                    <a:pt x="0" y="1193362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26"/>
            <p:cNvSpPr>
              <a:spLocks/>
            </p:cNvSpPr>
            <p:nvPr/>
          </p:nvSpPr>
          <p:spPr bwMode="invGray">
            <a:xfrm>
              <a:off x="8870736" y="6184106"/>
              <a:ext cx="273264" cy="306388"/>
            </a:xfrm>
            <a:custGeom>
              <a:avLst/>
              <a:gdLst/>
              <a:ahLst/>
              <a:cxnLst/>
              <a:rect l="l" t="t" r="r" b="b"/>
              <a:pathLst>
                <a:path w="366713" h="411163">
                  <a:moveTo>
                    <a:pt x="305595" y="0"/>
                  </a:moveTo>
                  <a:lnTo>
                    <a:pt x="339726" y="1588"/>
                  </a:lnTo>
                  <a:lnTo>
                    <a:pt x="366713" y="2814"/>
                  </a:lnTo>
                  <a:lnTo>
                    <a:pt x="366713" y="15082"/>
                  </a:lnTo>
                  <a:lnTo>
                    <a:pt x="361951" y="16669"/>
                  </a:lnTo>
                  <a:lnTo>
                    <a:pt x="345282" y="27782"/>
                  </a:lnTo>
                  <a:lnTo>
                    <a:pt x="339726" y="31750"/>
                  </a:lnTo>
                  <a:lnTo>
                    <a:pt x="334963" y="36513"/>
                  </a:lnTo>
                  <a:lnTo>
                    <a:pt x="321470" y="46832"/>
                  </a:lnTo>
                  <a:lnTo>
                    <a:pt x="308769" y="59532"/>
                  </a:lnTo>
                  <a:lnTo>
                    <a:pt x="298451" y="71438"/>
                  </a:lnTo>
                  <a:lnTo>
                    <a:pt x="290513" y="84138"/>
                  </a:lnTo>
                  <a:lnTo>
                    <a:pt x="284957" y="96044"/>
                  </a:lnTo>
                  <a:lnTo>
                    <a:pt x="283369" y="109538"/>
                  </a:lnTo>
                  <a:lnTo>
                    <a:pt x="281782" y="123032"/>
                  </a:lnTo>
                  <a:lnTo>
                    <a:pt x="284957" y="138907"/>
                  </a:lnTo>
                  <a:lnTo>
                    <a:pt x="285751" y="167482"/>
                  </a:lnTo>
                  <a:lnTo>
                    <a:pt x="288926" y="193675"/>
                  </a:lnTo>
                  <a:lnTo>
                    <a:pt x="292101" y="217488"/>
                  </a:lnTo>
                  <a:lnTo>
                    <a:pt x="295276" y="242094"/>
                  </a:lnTo>
                  <a:lnTo>
                    <a:pt x="296863" y="263526"/>
                  </a:lnTo>
                  <a:lnTo>
                    <a:pt x="296863" y="286544"/>
                  </a:lnTo>
                  <a:lnTo>
                    <a:pt x="293688" y="306388"/>
                  </a:lnTo>
                  <a:lnTo>
                    <a:pt x="287338" y="324644"/>
                  </a:lnTo>
                  <a:lnTo>
                    <a:pt x="278607" y="342901"/>
                  </a:lnTo>
                  <a:lnTo>
                    <a:pt x="266701" y="359569"/>
                  </a:lnTo>
                  <a:lnTo>
                    <a:pt x="250826" y="373063"/>
                  </a:lnTo>
                  <a:lnTo>
                    <a:pt x="234157" y="384969"/>
                  </a:lnTo>
                  <a:lnTo>
                    <a:pt x="215901" y="396082"/>
                  </a:lnTo>
                  <a:lnTo>
                    <a:pt x="197644" y="403226"/>
                  </a:lnTo>
                  <a:lnTo>
                    <a:pt x="180975" y="407988"/>
                  </a:lnTo>
                  <a:lnTo>
                    <a:pt x="161132" y="411163"/>
                  </a:lnTo>
                  <a:lnTo>
                    <a:pt x="142875" y="411163"/>
                  </a:lnTo>
                  <a:lnTo>
                    <a:pt x="126207" y="409576"/>
                  </a:lnTo>
                  <a:lnTo>
                    <a:pt x="107950" y="404813"/>
                  </a:lnTo>
                  <a:lnTo>
                    <a:pt x="91281" y="399257"/>
                  </a:lnTo>
                  <a:lnTo>
                    <a:pt x="74613" y="391319"/>
                  </a:lnTo>
                  <a:lnTo>
                    <a:pt x="59531" y="381001"/>
                  </a:lnTo>
                  <a:lnTo>
                    <a:pt x="46038" y="368301"/>
                  </a:lnTo>
                  <a:lnTo>
                    <a:pt x="33338" y="354807"/>
                  </a:lnTo>
                  <a:lnTo>
                    <a:pt x="23019" y="339726"/>
                  </a:lnTo>
                  <a:lnTo>
                    <a:pt x="13494" y="321469"/>
                  </a:lnTo>
                  <a:lnTo>
                    <a:pt x="6350" y="303213"/>
                  </a:lnTo>
                  <a:lnTo>
                    <a:pt x="1588" y="283369"/>
                  </a:lnTo>
                  <a:lnTo>
                    <a:pt x="0" y="254001"/>
                  </a:lnTo>
                  <a:lnTo>
                    <a:pt x="1588" y="227013"/>
                  </a:lnTo>
                  <a:lnTo>
                    <a:pt x="7938" y="199232"/>
                  </a:lnTo>
                  <a:lnTo>
                    <a:pt x="16669" y="173832"/>
                  </a:lnTo>
                  <a:lnTo>
                    <a:pt x="28575" y="149225"/>
                  </a:lnTo>
                  <a:lnTo>
                    <a:pt x="44450" y="126207"/>
                  </a:lnTo>
                  <a:lnTo>
                    <a:pt x="61119" y="104775"/>
                  </a:lnTo>
                  <a:lnTo>
                    <a:pt x="80963" y="86519"/>
                  </a:lnTo>
                  <a:lnTo>
                    <a:pt x="101600" y="68263"/>
                  </a:lnTo>
                  <a:lnTo>
                    <a:pt x="124619" y="51594"/>
                  </a:lnTo>
                  <a:lnTo>
                    <a:pt x="149225" y="38100"/>
                  </a:lnTo>
                  <a:lnTo>
                    <a:pt x="173832" y="27782"/>
                  </a:lnTo>
                  <a:lnTo>
                    <a:pt x="197644" y="16669"/>
                  </a:lnTo>
                  <a:lnTo>
                    <a:pt x="223838" y="10319"/>
                  </a:lnTo>
                  <a:lnTo>
                    <a:pt x="249238" y="6350"/>
                  </a:lnTo>
                  <a:lnTo>
                    <a:pt x="273844" y="4763"/>
                  </a:lnTo>
                  <a:lnTo>
                    <a:pt x="288926" y="1588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invGray">
            <a:xfrm flipV="1">
              <a:off x="8870736" y="5886450"/>
              <a:ext cx="273264" cy="306388"/>
            </a:xfrm>
            <a:custGeom>
              <a:avLst/>
              <a:gdLst/>
              <a:ahLst/>
              <a:cxnLst/>
              <a:rect l="l" t="t" r="r" b="b"/>
              <a:pathLst>
                <a:path w="366713" h="411163">
                  <a:moveTo>
                    <a:pt x="305595" y="0"/>
                  </a:moveTo>
                  <a:lnTo>
                    <a:pt x="339726" y="1588"/>
                  </a:lnTo>
                  <a:lnTo>
                    <a:pt x="366713" y="2814"/>
                  </a:lnTo>
                  <a:lnTo>
                    <a:pt x="366713" y="15082"/>
                  </a:lnTo>
                  <a:lnTo>
                    <a:pt x="361951" y="16669"/>
                  </a:lnTo>
                  <a:lnTo>
                    <a:pt x="345282" y="27782"/>
                  </a:lnTo>
                  <a:lnTo>
                    <a:pt x="339726" y="31750"/>
                  </a:lnTo>
                  <a:lnTo>
                    <a:pt x="334963" y="36513"/>
                  </a:lnTo>
                  <a:lnTo>
                    <a:pt x="321470" y="46832"/>
                  </a:lnTo>
                  <a:lnTo>
                    <a:pt x="308769" y="59532"/>
                  </a:lnTo>
                  <a:lnTo>
                    <a:pt x="298451" y="71438"/>
                  </a:lnTo>
                  <a:lnTo>
                    <a:pt x="290513" y="84138"/>
                  </a:lnTo>
                  <a:lnTo>
                    <a:pt x="284957" y="96044"/>
                  </a:lnTo>
                  <a:lnTo>
                    <a:pt x="283369" y="109538"/>
                  </a:lnTo>
                  <a:lnTo>
                    <a:pt x="281782" y="123032"/>
                  </a:lnTo>
                  <a:lnTo>
                    <a:pt x="284957" y="138907"/>
                  </a:lnTo>
                  <a:lnTo>
                    <a:pt x="285751" y="167482"/>
                  </a:lnTo>
                  <a:lnTo>
                    <a:pt x="288926" y="193675"/>
                  </a:lnTo>
                  <a:lnTo>
                    <a:pt x="292101" y="217488"/>
                  </a:lnTo>
                  <a:lnTo>
                    <a:pt x="295276" y="242094"/>
                  </a:lnTo>
                  <a:lnTo>
                    <a:pt x="296863" y="263526"/>
                  </a:lnTo>
                  <a:lnTo>
                    <a:pt x="296863" y="286544"/>
                  </a:lnTo>
                  <a:lnTo>
                    <a:pt x="293688" y="306388"/>
                  </a:lnTo>
                  <a:lnTo>
                    <a:pt x="287338" y="324644"/>
                  </a:lnTo>
                  <a:lnTo>
                    <a:pt x="278607" y="342901"/>
                  </a:lnTo>
                  <a:lnTo>
                    <a:pt x="266701" y="359569"/>
                  </a:lnTo>
                  <a:lnTo>
                    <a:pt x="250826" y="373063"/>
                  </a:lnTo>
                  <a:lnTo>
                    <a:pt x="234157" y="384969"/>
                  </a:lnTo>
                  <a:lnTo>
                    <a:pt x="215901" y="396082"/>
                  </a:lnTo>
                  <a:lnTo>
                    <a:pt x="197644" y="403226"/>
                  </a:lnTo>
                  <a:lnTo>
                    <a:pt x="180975" y="407988"/>
                  </a:lnTo>
                  <a:lnTo>
                    <a:pt x="161132" y="411163"/>
                  </a:lnTo>
                  <a:lnTo>
                    <a:pt x="142875" y="411163"/>
                  </a:lnTo>
                  <a:lnTo>
                    <a:pt x="126207" y="409576"/>
                  </a:lnTo>
                  <a:lnTo>
                    <a:pt x="107950" y="404813"/>
                  </a:lnTo>
                  <a:lnTo>
                    <a:pt x="91281" y="399257"/>
                  </a:lnTo>
                  <a:lnTo>
                    <a:pt x="74613" y="391319"/>
                  </a:lnTo>
                  <a:lnTo>
                    <a:pt x="59531" y="381001"/>
                  </a:lnTo>
                  <a:lnTo>
                    <a:pt x="46038" y="368301"/>
                  </a:lnTo>
                  <a:lnTo>
                    <a:pt x="33338" y="354807"/>
                  </a:lnTo>
                  <a:lnTo>
                    <a:pt x="23019" y="339726"/>
                  </a:lnTo>
                  <a:lnTo>
                    <a:pt x="13494" y="321469"/>
                  </a:lnTo>
                  <a:lnTo>
                    <a:pt x="6350" y="303213"/>
                  </a:lnTo>
                  <a:lnTo>
                    <a:pt x="1588" y="283369"/>
                  </a:lnTo>
                  <a:lnTo>
                    <a:pt x="0" y="254001"/>
                  </a:lnTo>
                  <a:lnTo>
                    <a:pt x="1588" y="227013"/>
                  </a:lnTo>
                  <a:lnTo>
                    <a:pt x="7938" y="199232"/>
                  </a:lnTo>
                  <a:lnTo>
                    <a:pt x="16669" y="173832"/>
                  </a:lnTo>
                  <a:lnTo>
                    <a:pt x="28575" y="149225"/>
                  </a:lnTo>
                  <a:lnTo>
                    <a:pt x="44450" y="126207"/>
                  </a:lnTo>
                  <a:lnTo>
                    <a:pt x="61119" y="104775"/>
                  </a:lnTo>
                  <a:lnTo>
                    <a:pt x="80963" y="86519"/>
                  </a:lnTo>
                  <a:lnTo>
                    <a:pt x="101600" y="68263"/>
                  </a:lnTo>
                  <a:lnTo>
                    <a:pt x="124619" y="51594"/>
                  </a:lnTo>
                  <a:lnTo>
                    <a:pt x="149225" y="38100"/>
                  </a:lnTo>
                  <a:lnTo>
                    <a:pt x="173832" y="27782"/>
                  </a:lnTo>
                  <a:lnTo>
                    <a:pt x="197644" y="16669"/>
                  </a:lnTo>
                  <a:lnTo>
                    <a:pt x="223838" y="10319"/>
                  </a:lnTo>
                  <a:lnTo>
                    <a:pt x="249238" y="6350"/>
                  </a:lnTo>
                  <a:lnTo>
                    <a:pt x="273844" y="4763"/>
                  </a:lnTo>
                  <a:lnTo>
                    <a:pt x="288926" y="1588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39"/>
            <p:cNvSpPr>
              <a:spLocks/>
            </p:cNvSpPr>
            <p:nvPr/>
          </p:nvSpPr>
          <p:spPr bwMode="invGray">
            <a:xfrm>
              <a:off x="8410574" y="4315097"/>
              <a:ext cx="733426" cy="1199085"/>
            </a:xfrm>
            <a:custGeom>
              <a:avLst/>
              <a:gdLst/>
              <a:ahLst/>
              <a:cxnLst/>
              <a:rect l="l" t="t" r="r" b="b"/>
              <a:pathLst>
                <a:path w="733426" h="1199085">
                  <a:moveTo>
                    <a:pt x="199452" y="363288"/>
                  </a:moveTo>
                  <a:cubicBezTo>
                    <a:pt x="199456" y="363314"/>
                    <a:pt x="199915" y="366191"/>
                    <a:pt x="251483" y="689027"/>
                  </a:cubicBezTo>
                  <a:cubicBezTo>
                    <a:pt x="268827" y="700456"/>
                    <a:pt x="291950" y="700456"/>
                    <a:pt x="309294" y="700456"/>
                  </a:cubicBezTo>
                  <a:cubicBezTo>
                    <a:pt x="320858" y="700456"/>
                    <a:pt x="326639" y="700456"/>
                    <a:pt x="332419" y="700456"/>
                  </a:cubicBezTo>
                  <a:cubicBezTo>
                    <a:pt x="332415" y="700429"/>
                    <a:pt x="332054" y="697418"/>
                    <a:pt x="291950" y="363288"/>
                  </a:cubicBezTo>
                  <a:cubicBezTo>
                    <a:pt x="291929" y="363288"/>
                    <a:pt x="290557" y="363288"/>
                    <a:pt x="199452" y="363288"/>
                  </a:cubicBezTo>
                  <a:close/>
                  <a:moveTo>
                    <a:pt x="16622" y="0"/>
                  </a:moveTo>
                  <a:lnTo>
                    <a:pt x="315799" y="109224"/>
                  </a:lnTo>
                  <a:lnTo>
                    <a:pt x="337168" y="289680"/>
                  </a:lnTo>
                  <a:lnTo>
                    <a:pt x="733426" y="289680"/>
                  </a:lnTo>
                  <a:lnTo>
                    <a:pt x="733426" y="363288"/>
                  </a:lnTo>
                  <a:cubicBezTo>
                    <a:pt x="709688" y="363288"/>
                    <a:pt x="628272" y="363288"/>
                    <a:pt x="349041" y="363288"/>
                  </a:cubicBezTo>
                  <a:cubicBezTo>
                    <a:pt x="349042" y="363298"/>
                    <a:pt x="349271" y="365121"/>
                    <a:pt x="389027" y="681461"/>
                  </a:cubicBezTo>
                  <a:cubicBezTo>
                    <a:pt x="389027" y="675791"/>
                    <a:pt x="394717" y="675780"/>
                    <a:pt x="394741" y="675780"/>
                  </a:cubicBezTo>
                  <a:cubicBezTo>
                    <a:pt x="417589" y="664416"/>
                    <a:pt x="434727" y="647371"/>
                    <a:pt x="451865" y="624645"/>
                  </a:cubicBezTo>
                  <a:cubicBezTo>
                    <a:pt x="469001" y="607600"/>
                    <a:pt x="486139" y="590555"/>
                    <a:pt x="503275" y="579191"/>
                  </a:cubicBezTo>
                  <a:cubicBezTo>
                    <a:pt x="548974" y="545101"/>
                    <a:pt x="600386" y="528056"/>
                    <a:pt x="646086" y="528056"/>
                  </a:cubicBezTo>
                  <a:lnTo>
                    <a:pt x="714634" y="539420"/>
                  </a:lnTo>
                  <a:cubicBezTo>
                    <a:pt x="714635" y="539411"/>
                    <a:pt x="714801" y="538387"/>
                    <a:pt x="733426" y="423536"/>
                  </a:cubicBezTo>
                  <a:lnTo>
                    <a:pt x="733426" y="952957"/>
                  </a:lnTo>
                  <a:lnTo>
                    <a:pt x="698081" y="1199085"/>
                  </a:lnTo>
                  <a:lnTo>
                    <a:pt x="251689" y="1199085"/>
                  </a:lnTo>
                  <a:lnTo>
                    <a:pt x="113972" y="289680"/>
                  </a:lnTo>
                  <a:lnTo>
                    <a:pt x="280182" y="289680"/>
                  </a:lnTo>
                  <a:lnTo>
                    <a:pt x="263562" y="147215"/>
                  </a:lnTo>
                  <a:lnTo>
                    <a:pt x="0" y="52238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39"/>
            <p:cNvSpPr>
              <a:spLocks/>
            </p:cNvSpPr>
            <p:nvPr/>
          </p:nvSpPr>
          <p:spPr bwMode="invGray">
            <a:xfrm>
              <a:off x="571240" y="0"/>
              <a:ext cx="473323" cy="91282"/>
            </a:xfrm>
            <a:custGeom>
              <a:avLst/>
              <a:gdLst/>
              <a:ahLst/>
              <a:cxnLst/>
              <a:rect l="l" t="t" r="r" b="b"/>
              <a:pathLst>
                <a:path w="473323" h="91282">
                  <a:moveTo>
                    <a:pt x="0" y="0"/>
                  </a:moveTo>
                  <a:lnTo>
                    <a:pt x="473323" y="0"/>
                  </a:lnTo>
                  <a:lnTo>
                    <a:pt x="460215" y="91282"/>
                  </a:lnTo>
                  <a:lnTo>
                    <a:pt x="13823" y="91282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39"/>
            <p:cNvSpPr>
              <a:spLocks/>
            </p:cNvSpPr>
            <p:nvPr/>
          </p:nvSpPr>
          <p:spPr bwMode="invGray">
            <a:xfrm>
              <a:off x="5629274" y="316179"/>
              <a:ext cx="1038226" cy="1502303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39"/>
            <p:cNvSpPr>
              <a:spLocks/>
            </p:cNvSpPr>
            <p:nvPr/>
          </p:nvSpPr>
          <p:spPr bwMode="invGray">
            <a:xfrm>
              <a:off x="981074" y="3618179"/>
              <a:ext cx="1038226" cy="1502303"/>
            </a:xfrm>
            <a:custGeom>
              <a:avLst/>
              <a:gdLst/>
              <a:ahLst/>
              <a:cxnLst/>
              <a:rect l="l" t="t" r="r" b="b"/>
              <a:pathLst>
                <a:path w="554038" h="801688">
                  <a:moveTo>
                    <a:pt x="233363" y="242888"/>
                  </a:moveTo>
                  <a:cubicBezTo>
                    <a:pt x="233363" y="242888"/>
                    <a:pt x="233363" y="242888"/>
                    <a:pt x="260097" y="455613"/>
                  </a:cubicBezTo>
                  <a:cubicBezTo>
                    <a:pt x="260097" y="451822"/>
                    <a:pt x="263901" y="451815"/>
                    <a:pt x="263917" y="451815"/>
                  </a:cubicBezTo>
                  <a:cubicBezTo>
                    <a:pt x="279193" y="444217"/>
                    <a:pt x="290651" y="432821"/>
                    <a:pt x="302109" y="417627"/>
                  </a:cubicBezTo>
                  <a:cubicBezTo>
                    <a:pt x="313566" y="406231"/>
                    <a:pt x="325024" y="394835"/>
                    <a:pt x="336481" y="387237"/>
                  </a:cubicBezTo>
                  <a:cubicBezTo>
                    <a:pt x="367035" y="364445"/>
                    <a:pt x="401408" y="353049"/>
                    <a:pt x="431962" y="353049"/>
                  </a:cubicBezTo>
                  <a:lnTo>
                    <a:pt x="477792" y="360647"/>
                  </a:lnTo>
                  <a:cubicBezTo>
                    <a:pt x="477792" y="360647"/>
                    <a:pt x="477792" y="360647"/>
                    <a:pt x="496888" y="242888"/>
                  </a:cubicBezTo>
                  <a:cubicBezTo>
                    <a:pt x="496888" y="242888"/>
                    <a:pt x="496888" y="242888"/>
                    <a:pt x="233363" y="242888"/>
                  </a:cubicBezTo>
                  <a:close/>
                  <a:moveTo>
                    <a:pt x="133350" y="242888"/>
                  </a:moveTo>
                  <a:cubicBezTo>
                    <a:pt x="133352" y="242902"/>
                    <a:pt x="133628" y="244628"/>
                    <a:pt x="168137" y="460672"/>
                  </a:cubicBezTo>
                  <a:cubicBezTo>
                    <a:pt x="179733" y="468313"/>
                    <a:pt x="195193" y="468313"/>
                    <a:pt x="206789" y="468313"/>
                  </a:cubicBezTo>
                  <a:cubicBezTo>
                    <a:pt x="214520" y="468313"/>
                    <a:pt x="218385" y="468313"/>
                    <a:pt x="222250" y="468313"/>
                  </a:cubicBezTo>
                  <a:cubicBezTo>
                    <a:pt x="222248" y="468299"/>
                    <a:pt x="222035" y="466525"/>
                    <a:pt x="195193" y="242888"/>
                  </a:cubicBezTo>
                  <a:cubicBezTo>
                    <a:pt x="195181" y="242888"/>
                    <a:pt x="194319" y="242888"/>
                    <a:pt x="133350" y="242888"/>
                  </a:cubicBezTo>
                  <a:close/>
                  <a:moveTo>
                    <a:pt x="11113" y="0"/>
                  </a:moveTo>
                  <a:lnTo>
                    <a:pt x="211138" y="73025"/>
                  </a:lnTo>
                  <a:lnTo>
                    <a:pt x="225425" y="193675"/>
                  </a:lnTo>
                  <a:lnTo>
                    <a:pt x="554038" y="193675"/>
                  </a:lnTo>
                  <a:lnTo>
                    <a:pt x="466725" y="801688"/>
                  </a:lnTo>
                  <a:lnTo>
                    <a:pt x="168275" y="801688"/>
                  </a:lnTo>
                  <a:lnTo>
                    <a:pt x="76200" y="193675"/>
                  </a:lnTo>
                  <a:lnTo>
                    <a:pt x="187325" y="193675"/>
                  </a:lnTo>
                  <a:lnTo>
                    <a:pt x="176213" y="98425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46"/>
            <p:cNvSpPr>
              <a:spLocks/>
            </p:cNvSpPr>
            <p:nvPr/>
          </p:nvSpPr>
          <p:spPr bwMode="invGray">
            <a:xfrm>
              <a:off x="3695700" y="6159500"/>
              <a:ext cx="1133475" cy="698500"/>
            </a:xfrm>
            <a:custGeom>
              <a:avLst/>
              <a:gdLst/>
              <a:ahLst/>
              <a:cxnLst/>
              <a:rect l="l" t="t" r="r" b="b"/>
              <a:pathLst>
                <a:path w="1133475" h="698500">
                  <a:moveTo>
                    <a:pt x="1133475" y="0"/>
                  </a:moveTo>
                  <a:lnTo>
                    <a:pt x="1128713" y="39688"/>
                  </a:lnTo>
                  <a:lnTo>
                    <a:pt x="1123950" y="77788"/>
                  </a:lnTo>
                  <a:lnTo>
                    <a:pt x="1108869" y="155575"/>
                  </a:lnTo>
                  <a:lnTo>
                    <a:pt x="1089025" y="230188"/>
                  </a:lnTo>
                  <a:lnTo>
                    <a:pt x="1069181" y="303213"/>
                  </a:lnTo>
                  <a:lnTo>
                    <a:pt x="1057275" y="333375"/>
                  </a:lnTo>
                  <a:lnTo>
                    <a:pt x="1044575" y="362744"/>
                  </a:lnTo>
                  <a:lnTo>
                    <a:pt x="1031081" y="391319"/>
                  </a:lnTo>
                  <a:lnTo>
                    <a:pt x="1016000" y="420688"/>
                  </a:lnTo>
                  <a:lnTo>
                    <a:pt x="979488" y="475457"/>
                  </a:lnTo>
                  <a:lnTo>
                    <a:pt x="938213" y="530226"/>
                  </a:lnTo>
                  <a:lnTo>
                    <a:pt x="892175" y="580232"/>
                  </a:lnTo>
                  <a:lnTo>
                    <a:pt x="842169" y="627857"/>
                  </a:lnTo>
                  <a:lnTo>
                    <a:pt x="788988" y="669926"/>
                  </a:lnTo>
                  <a:lnTo>
                    <a:pt x="744883" y="698500"/>
                  </a:lnTo>
                  <a:lnTo>
                    <a:pt x="132498" y="698500"/>
                  </a:lnTo>
                  <a:lnTo>
                    <a:pt x="101600" y="668338"/>
                  </a:lnTo>
                  <a:lnTo>
                    <a:pt x="71438" y="633413"/>
                  </a:lnTo>
                  <a:lnTo>
                    <a:pt x="46831" y="595313"/>
                  </a:lnTo>
                  <a:lnTo>
                    <a:pt x="26988" y="554038"/>
                  </a:lnTo>
                  <a:lnTo>
                    <a:pt x="13494" y="510382"/>
                  </a:lnTo>
                  <a:lnTo>
                    <a:pt x="3969" y="465932"/>
                  </a:lnTo>
                  <a:lnTo>
                    <a:pt x="0" y="420688"/>
                  </a:lnTo>
                  <a:lnTo>
                    <a:pt x="794" y="376238"/>
                  </a:lnTo>
                  <a:lnTo>
                    <a:pt x="8731" y="330200"/>
                  </a:lnTo>
                  <a:lnTo>
                    <a:pt x="20638" y="286544"/>
                  </a:lnTo>
                  <a:lnTo>
                    <a:pt x="38894" y="242094"/>
                  </a:lnTo>
                  <a:lnTo>
                    <a:pt x="63500" y="200819"/>
                  </a:lnTo>
                  <a:lnTo>
                    <a:pt x="94456" y="162719"/>
                  </a:lnTo>
                  <a:lnTo>
                    <a:pt x="111125" y="144463"/>
                  </a:lnTo>
                  <a:lnTo>
                    <a:pt x="129381" y="127794"/>
                  </a:lnTo>
                  <a:lnTo>
                    <a:pt x="149225" y="111125"/>
                  </a:lnTo>
                  <a:lnTo>
                    <a:pt x="169863" y="97632"/>
                  </a:lnTo>
                  <a:lnTo>
                    <a:pt x="191294" y="84932"/>
                  </a:lnTo>
                  <a:lnTo>
                    <a:pt x="214313" y="76200"/>
                  </a:lnTo>
                  <a:lnTo>
                    <a:pt x="237331" y="66675"/>
                  </a:lnTo>
                  <a:lnTo>
                    <a:pt x="261938" y="59532"/>
                  </a:lnTo>
                  <a:lnTo>
                    <a:pt x="285750" y="54769"/>
                  </a:lnTo>
                  <a:lnTo>
                    <a:pt x="310356" y="51594"/>
                  </a:lnTo>
                  <a:lnTo>
                    <a:pt x="334963" y="50007"/>
                  </a:lnTo>
                  <a:lnTo>
                    <a:pt x="359569" y="50007"/>
                  </a:lnTo>
                  <a:lnTo>
                    <a:pt x="384969" y="50007"/>
                  </a:lnTo>
                  <a:lnTo>
                    <a:pt x="409575" y="53182"/>
                  </a:lnTo>
                  <a:lnTo>
                    <a:pt x="459581" y="63500"/>
                  </a:lnTo>
                  <a:lnTo>
                    <a:pt x="508794" y="79375"/>
                  </a:lnTo>
                  <a:lnTo>
                    <a:pt x="535781" y="91282"/>
                  </a:lnTo>
                  <a:lnTo>
                    <a:pt x="565150" y="106363"/>
                  </a:lnTo>
                  <a:lnTo>
                    <a:pt x="619919" y="138907"/>
                  </a:lnTo>
                  <a:lnTo>
                    <a:pt x="676275" y="170657"/>
                  </a:lnTo>
                  <a:lnTo>
                    <a:pt x="704850" y="184150"/>
                  </a:lnTo>
                  <a:lnTo>
                    <a:pt x="734219" y="196057"/>
                  </a:lnTo>
                  <a:lnTo>
                    <a:pt x="770731" y="208757"/>
                  </a:lnTo>
                  <a:lnTo>
                    <a:pt x="807244" y="214313"/>
                  </a:lnTo>
                  <a:lnTo>
                    <a:pt x="843756" y="214313"/>
                  </a:lnTo>
                  <a:lnTo>
                    <a:pt x="880269" y="210344"/>
                  </a:lnTo>
                  <a:lnTo>
                    <a:pt x="915194" y="200819"/>
                  </a:lnTo>
                  <a:lnTo>
                    <a:pt x="950119" y="187325"/>
                  </a:lnTo>
                  <a:lnTo>
                    <a:pt x="982663" y="170657"/>
                  </a:lnTo>
                  <a:lnTo>
                    <a:pt x="1012825" y="149225"/>
                  </a:lnTo>
                  <a:lnTo>
                    <a:pt x="1029494" y="137319"/>
                  </a:lnTo>
                  <a:lnTo>
                    <a:pt x="1044575" y="121444"/>
                  </a:lnTo>
                  <a:lnTo>
                    <a:pt x="1061244" y="104775"/>
                  </a:lnTo>
                  <a:lnTo>
                    <a:pt x="1078706" y="86519"/>
                  </a:lnTo>
                  <a:lnTo>
                    <a:pt x="1095375" y="66675"/>
                  </a:lnTo>
                  <a:lnTo>
                    <a:pt x="1108869" y="45244"/>
                  </a:lnTo>
                  <a:lnTo>
                    <a:pt x="1122363" y="23019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56"/>
            <p:cNvSpPr>
              <a:spLocks/>
            </p:cNvSpPr>
            <p:nvPr/>
          </p:nvSpPr>
          <p:spPr bwMode="invGray">
            <a:xfrm>
              <a:off x="8689976" y="1066799"/>
              <a:ext cx="454024" cy="1104913"/>
            </a:xfrm>
            <a:custGeom>
              <a:avLst/>
              <a:gdLst/>
              <a:ahLst/>
              <a:cxnLst/>
              <a:rect l="l" t="t" r="r" b="b"/>
              <a:pathLst>
                <a:path w="454024" h="1104913">
                  <a:moveTo>
                    <a:pt x="68482" y="0"/>
                  </a:moveTo>
                  <a:cubicBezTo>
                    <a:pt x="68495" y="0"/>
                    <a:pt x="70714" y="0"/>
                    <a:pt x="454024" y="0"/>
                  </a:cubicBezTo>
                  <a:lnTo>
                    <a:pt x="454024" y="386531"/>
                  </a:lnTo>
                  <a:cubicBezTo>
                    <a:pt x="451928" y="383397"/>
                    <a:pt x="450400" y="379992"/>
                    <a:pt x="448892" y="376569"/>
                  </a:cubicBezTo>
                  <a:cubicBezTo>
                    <a:pt x="410840" y="284461"/>
                    <a:pt x="403229" y="184678"/>
                    <a:pt x="433671" y="84893"/>
                  </a:cubicBezTo>
                  <a:cubicBezTo>
                    <a:pt x="433653" y="84893"/>
                    <a:pt x="431174" y="84893"/>
                    <a:pt x="83587" y="84893"/>
                  </a:cubicBezTo>
                  <a:cubicBezTo>
                    <a:pt x="83587" y="84907"/>
                    <a:pt x="83587" y="88480"/>
                    <a:pt x="83587" y="1021327"/>
                  </a:cubicBezTo>
                  <a:cubicBezTo>
                    <a:pt x="83601" y="1021327"/>
                    <a:pt x="85833" y="1021327"/>
                    <a:pt x="454024" y="1021327"/>
                  </a:cubicBezTo>
                  <a:lnTo>
                    <a:pt x="454024" y="1104913"/>
                  </a:lnTo>
                  <a:cubicBezTo>
                    <a:pt x="359473" y="1104913"/>
                    <a:pt x="234271" y="1104913"/>
                    <a:pt x="68482" y="1104913"/>
                  </a:cubicBezTo>
                  <a:cubicBezTo>
                    <a:pt x="30437" y="1104913"/>
                    <a:pt x="0" y="1074221"/>
                    <a:pt x="0" y="1043530"/>
                  </a:cubicBezTo>
                  <a:cubicBezTo>
                    <a:pt x="0" y="1043514"/>
                    <a:pt x="0" y="1039661"/>
                    <a:pt x="0" y="69057"/>
                  </a:cubicBezTo>
                  <a:cubicBezTo>
                    <a:pt x="0" y="30692"/>
                    <a:pt x="30437" y="0"/>
                    <a:pt x="68482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50"/>
            <p:cNvSpPr>
              <a:spLocks/>
            </p:cNvSpPr>
            <p:nvPr/>
          </p:nvSpPr>
          <p:spPr bwMode="invGray">
            <a:xfrm>
              <a:off x="4938043" y="5568185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51"/>
            <p:cNvSpPr>
              <a:spLocks/>
            </p:cNvSpPr>
            <p:nvPr/>
          </p:nvSpPr>
          <p:spPr bwMode="invGray">
            <a:xfrm>
              <a:off x="4938043" y="5167698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invGray">
            <a:xfrm>
              <a:off x="5445682" y="5568185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invGray">
            <a:xfrm>
              <a:off x="5445682" y="5167698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invGray">
            <a:xfrm>
              <a:off x="4938043" y="4757837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invGray">
            <a:xfrm>
              <a:off x="5445682" y="4757837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invGray">
            <a:xfrm>
              <a:off x="3940176" y="4749800"/>
              <a:ext cx="897410" cy="1133147"/>
            </a:xfrm>
            <a:custGeom>
              <a:avLst/>
              <a:gdLst/>
              <a:ahLst/>
              <a:cxnLst/>
              <a:rect l="l" t="t" r="r" b="b"/>
              <a:pathLst>
                <a:path w="1063625" h="1343025">
                  <a:moveTo>
                    <a:pt x="101600" y="103188"/>
                  </a:moveTo>
                  <a:cubicBezTo>
                    <a:pt x="101600" y="103188"/>
                    <a:pt x="101600" y="103188"/>
                    <a:pt x="101600" y="1241426"/>
                  </a:cubicBezTo>
                  <a:cubicBezTo>
                    <a:pt x="101600" y="1241426"/>
                    <a:pt x="101600" y="1241426"/>
                    <a:pt x="823148" y="1241426"/>
                  </a:cubicBezTo>
                  <a:cubicBezTo>
                    <a:pt x="850900" y="1120139"/>
                    <a:pt x="841649" y="989521"/>
                    <a:pt x="786146" y="868233"/>
                  </a:cubicBezTo>
                  <a:cubicBezTo>
                    <a:pt x="758394" y="802925"/>
                    <a:pt x="721391" y="746946"/>
                    <a:pt x="675138" y="681637"/>
                  </a:cubicBezTo>
                  <a:cubicBezTo>
                    <a:pt x="628885" y="616328"/>
                    <a:pt x="582632" y="541690"/>
                    <a:pt x="545630" y="457721"/>
                  </a:cubicBezTo>
                  <a:cubicBezTo>
                    <a:pt x="499377" y="345763"/>
                    <a:pt x="490126" y="224476"/>
                    <a:pt x="527128" y="103188"/>
                  </a:cubicBezTo>
                  <a:cubicBezTo>
                    <a:pt x="527128" y="103188"/>
                    <a:pt x="527128" y="103188"/>
                    <a:pt x="101600" y="103188"/>
                  </a:cubicBezTo>
                  <a:close/>
                  <a:moveTo>
                    <a:pt x="83240" y="0"/>
                  </a:moveTo>
                  <a:cubicBezTo>
                    <a:pt x="83240" y="0"/>
                    <a:pt x="83240" y="0"/>
                    <a:pt x="675171" y="0"/>
                  </a:cubicBezTo>
                  <a:cubicBezTo>
                    <a:pt x="675171" y="9066"/>
                    <a:pt x="675171" y="9319"/>
                    <a:pt x="675171" y="9327"/>
                  </a:cubicBezTo>
                  <a:cubicBezTo>
                    <a:pt x="675171" y="9327"/>
                    <a:pt x="675171" y="9327"/>
                    <a:pt x="1008131" y="9327"/>
                  </a:cubicBezTo>
                  <a:cubicBezTo>
                    <a:pt x="1035878" y="9327"/>
                    <a:pt x="1063625" y="27980"/>
                    <a:pt x="1063625" y="65286"/>
                  </a:cubicBezTo>
                  <a:cubicBezTo>
                    <a:pt x="1063625" y="65286"/>
                    <a:pt x="1063625" y="65286"/>
                    <a:pt x="1063625" y="326430"/>
                  </a:cubicBezTo>
                  <a:cubicBezTo>
                    <a:pt x="1063625" y="354410"/>
                    <a:pt x="1035878" y="382389"/>
                    <a:pt x="1008131" y="382389"/>
                  </a:cubicBezTo>
                  <a:lnTo>
                    <a:pt x="638175" y="382389"/>
                  </a:lnTo>
                  <a:cubicBezTo>
                    <a:pt x="638175" y="391716"/>
                    <a:pt x="647424" y="410369"/>
                    <a:pt x="647424" y="419695"/>
                  </a:cubicBezTo>
                  <a:cubicBezTo>
                    <a:pt x="656673" y="447675"/>
                    <a:pt x="665922" y="466328"/>
                    <a:pt x="684420" y="494308"/>
                  </a:cubicBezTo>
                  <a:cubicBezTo>
                    <a:pt x="684420" y="494308"/>
                    <a:pt x="684420" y="494308"/>
                    <a:pt x="1008131" y="494308"/>
                  </a:cubicBezTo>
                  <a:cubicBezTo>
                    <a:pt x="1035878" y="494308"/>
                    <a:pt x="1063625" y="512961"/>
                    <a:pt x="1063625" y="550267"/>
                  </a:cubicBezTo>
                  <a:cubicBezTo>
                    <a:pt x="1063625" y="550267"/>
                    <a:pt x="1063625" y="550267"/>
                    <a:pt x="1063625" y="811411"/>
                  </a:cubicBezTo>
                  <a:cubicBezTo>
                    <a:pt x="1063625" y="839391"/>
                    <a:pt x="1035878" y="867370"/>
                    <a:pt x="1008131" y="867370"/>
                  </a:cubicBezTo>
                  <a:cubicBezTo>
                    <a:pt x="1008131" y="867370"/>
                    <a:pt x="1008131" y="867370"/>
                    <a:pt x="897145" y="867370"/>
                  </a:cubicBezTo>
                  <a:cubicBezTo>
                    <a:pt x="915642" y="895350"/>
                    <a:pt x="924891" y="932656"/>
                    <a:pt x="934140" y="969963"/>
                  </a:cubicBezTo>
                  <a:cubicBezTo>
                    <a:pt x="934140" y="969963"/>
                    <a:pt x="934140" y="969963"/>
                    <a:pt x="1008131" y="969963"/>
                  </a:cubicBezTo>
                  <a:cubicBezTo>
                    <a:pt x="1035878" y="969963"/>
                    <a:pt x="1063625" y="988616"/>
                    <a:pt x="1063625" y="1025922"/>
                  </a:cubicBezTo>
                  <a:cubicBezTo>
                    <a:pt x="1063625" y="1025922"/>
                    <a:pt x="1063625" y="1025922"/>
                    <a:pt x="1063625" y="1287066"/>
                  </a:cubicBezTo>
                  <a:cubicBezTo>
                    <a:pt x="1063625" y="1315045"/>
                    <a:pt x="1035878" y="1343025"/>
                    <a:pt x="1008131" y="1343025"/>
                  </a:cubicBezTo>
                  <a:cubicBezTo>
                    <a:pt x="1008131" y="1343025"/>
                    <a:pt x="1008131" y="1343025"/>
                    <a:pt x="906393" y="1343025"/>
                  </a:cubicBezTo>
                  <a:cubicBezTo>
                    <a:pt x="906393" y="1343025"/>
                    <a:pt x="906393" y="1343025"/>
                    <a:pt x="83240" y="1343025"/>
                  </a:cubicBezTo>
                  <a:cubicBezTo>
                    <a:pt x="36996" y="1343025"/>
                    <a:pt x="0" y="1305719"/>
                    <a:pt x="0" y="1268413"/>
                  </a:cubicBezTo>
                  <a:cubicBezTo>
                    <a:pt x="0" y="1268413"/>
                    <a:pt x="0" y="1268413"/>
                    <a:pt x="0" y="83939"/>
                  </a:cubicBezTo>
                  <a:cubicBezTo>
                    <a:pt x="0" y="37306"/>
                    <a:pt x="36996" y="0"/>
                    <a:pt x="83240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52"/>
            <p:cNvSpPr>
              <a:spLocks/>
            </p:cNvSpPr>
            <p:nvPr/>
          </p:nvSpPr>
          <p:spPr bwMode="invGray">
            <a:xfrm>
              <a:off x="217900" y="4136549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53"/>
            <p:cNvSpPr>
              <a:spLocks/>
            </p:cNvSpPr>
            <p:nvPr/>
          </p:nvSpPr>
          <p:spPr bwMode="invGray">
            <a:xfrm>
              <a:off x="217900" y="3736062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54"/>
            <p:cNvSpPr>
              <a:spLocks/>
            </p:cNvSpPr>
            <p:nvPr/>
          </p:nvSpPr>
          <p:spPr bwMode="invGray">
            <a:xfrm>
              <a:off x="1" y="3326201"/>
              <a:ext cx="116105" cy="1125112"/>
            </a:xfrm>
            <a:custGeom>
              <a:avLst/>
              <a:gdLst/>
              <a:ahLst/>
              <a:cxnLst/>
              <a:rect l="l" t="t" r="r" b="b"/>
              <a:pathLst>
                <a:path w="116105" h="1125112">
                  <a:moveTo>
                    <a:pt x="0" y="810348"/>
                  </a:moveTo>
                  <a:cubicBezTo>
                    <a:pt x="21190" y="810348"/>
                    <a:pt x="44229" y="810348"/>
                    <a:pt x="69277" y="810348"/>
                  </a:cubicBezTo>
                  <a:cubicBezTo>
                    <a:pt x="92691" y="810348"/>
                    <a:pt x="116105" y="826086"/>
                    <a:pt x="116105" y="857563"/>
                  </a:cubicBezTo>
                  <a:lnTo>
                    <a:pt x="116105" y="1077898"/>
                  </a:lnTo>
                  <a:cubicBezTo>
                    <a:pt x="116105" y="1101505"/>
                    <a:pt x="92691" y="1125112"/>
                    <a:pt x="69277" y="1125112"/>
                  </a:cubicBezTo>
                  <a:cubicBezTo>
                    <a:pt x="69270" y="1125112"/>
                    <a:pt x="68589" y="1125112"/>
                    <a:pt x="0" y="1125112"/>
                  </a:cubicBezTo>
                  <a:close/>
                  <a:moveTo>
                    <a:pt x="0" y="409861"/>
                  </a:moveTo>
                  <a:cubicBezTo>
                    <a:pt x="21190" y="409861"/>
                    <a:pt x="44229" y="409861"/>
                    <a:pt x="69277" y="409861"/>
                  </a:cubicBezTo>
                  <a:cubicBezTo>
                    <a:pt x="92691" y="409861"/>
                    <a:pt x="116105" y="425599"/>
                    <a:pt x="116105" y="457076"/>
                  </a:cubicBezTo>
                  <a:lnTo>
                    <a:pt x="116105" y="677411"/>
                  </a:lnTo>
                  <a:cubicBezTo>
                    <a:pt x="116105" y="701018"/>
                    <a:pt x="92691" y="724625"/>
                    <a:pt x="69277" y="724625"/>
                  </a:cubicBezTo>
                  <a:cubicBezTo>
                    <a:pt x="69268" y="724625"/>
                    <a:pt x="68475" y="724625"/>
                    <a:pt x="0" y="724625"/>
                  </a:cubicBezTo>
                  <a:close/>
                  <a:moveTo>
                    <a:pt x="0" y="0"/>
                  </a:moveTo>
                  <a:cubicBezTo>
                    <a:pt x="21190" y="0"/>
                    <a:pt x="44229" y="0"/>
                    <a:pt x="69277" y="0"/>
                  </a:cubicBezTo>
                  <a:cubicBezTo>
                    <a:pt x="92691" y="0"/>
                    <a:pt x="116105" y="15738"/>
                    <a:pt x="116105" y="47215"/>
                  </a:cubicBezTo>
                  <a:lnTo>
                    <a:pt x="116105" y="267550"/>
                  </a:lnTo>
                  <a:cubicBezTo>
                    <a:pt x="116105" y="291157"/>
                    <a:pt x="92691" y="314764"/>
                    <a:pt x="69277" y="314764"/>
                  </a:cubicBezTo>
                  <a:cubicBezTo>
                    <a:pt x="69268" y="314764"/>
                    <a:pt x="68475" y="314764"/>
                    <a:pt x="0" y="314764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55"/>
            <p:cNvSpPr>
              <a:spLocks/>
            </p:cNvSpPr>
            <p:nvPr/>
          </p:nvSpPr>
          <p:spPr bwMode="invGray">
            <a:xfrm>
              <a:off x="217900" y="3326201"/>
              <a:ext cx="405844" cy="314764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50"/>
            <p:cNvSpPr>
              <a:spLocks/>
            </p:cNvSpPr>
            <p:nvPr/>
          </p:nvSpPr>
          <p:spPr bwMode="invGray">
            <a:xfrm>
              <a:off x="4710868" y="702909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51"/>
            <p:cNvSpPr>
              <a:spLocks/>
            </p:cNvSpPr>
            <p:nvPr/>
          </p:nvSpPr>
          <p:spPr bwMode="invGray">
            <a:xfrm>
              <a:off x="4710868" y="405544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52"/>
            <p:cNvSpPr>
              <a:spLocks/>
            </p:cNvSpPr>
            <p:nvPr/>
          </p:nvSpPr>
          <p:spPr bwMode="invGray">
            <a:xfrm>
              <a:off x="5087795" y="702909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53"/>
            <p:cNvSpPr>
              <a:spLocks/>
            </p:cNvSpPr>
            <p:nvPr/>
          </p:nvSpPr>
          <p:spPr bwMode="invGray">
            <a:xfrm>
              <a:off x="5087795" y="405544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54"/>
            <p:cNvSpPr>
              <a:spLocks/>
            </p:cNvSpPr>
            <p:nvPr/>
          </p:nvSpPr>
          <p:spPr bwMode="invGray">
            <a:xfrm>
              <a:off x="4710868" y="101218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49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55"/>
            <p:cNvSpPr>
              <a:spLocks/>
            </p:cNvSpPr>
            <p:nvPr/>
          </p:nvSpPr>
          <p:spPr bwMode="invGray">
            <a:xfrm>
              <a:off x="5087795" y="101218"/>
              <a:ext cx="301344" cy="233716"/>
            </a:xfrm>
            <a:custGeom>
              <a:avLst/>
              <a:gdLst>
                <a:gd name="T0" fmla="*/ 52 w 52"/>
                <a:gd name="T1" fmla="*/ 6 h 40"/>
                <a:gd name="T2" fmla="*/ 46 w 52"/>
                <a:gd name="T3" fmla="*/ 0 h 40"/>
                <a:gd name="T4" fmla="*/ 6 w 52"/>
                <a:gd name="T5" fmla="*/ 0 h 40"/>
                <a:gd name="T6" fmla="*/ 0 w 52"/>
                <a:gd name="T7" fmla="*/ 6 h 40"/>
                <a:gd name="T8" fmla="*/ 0 w 52"/>
                <a:gd name="T9" fmla="*/ 34 h 40"/>
                <a:gd name="T10" fmla="*/ 6 w 52"/>
                <a:gd name="T11" fmla="*/ 40 h 40"/>
                <a:gd name="T12" fmla="*/ 46 w 52"/>
                <a:gd name="T13" fmla="*/ 40 h 40"/>
                <a:gd name="T14" fmla="*/ 52 w 52"/>
                <a:gd name="T15" fmla="*/ 34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cubicBezTo>
                    <a:pt x="52" y="2"/>
                    <a:pt x="50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50" y="40"/>
                    <a:pt x="52" y="37"/>
                    <a:pt x="52" y="34"/>
                  </a:cubicBezTo>
                  <a:lnTo>
                    <a:pt x="52" y="6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56"/>
            <p:cNvSpPr>
              <a:spLocks/>
            </p:cNvSpPr>
            <p:nvPr/>
          </p:nvSpPr>
          <p:spPr bwMode="invGray">
            <a:xfrm>
              <a:off x="3969941" y="95250"/>
              <a:ext cx="666337" cy="841374"/>
            </a:xfrm>
            <a:custGeom>
              <a:avLst/>
              <a:gdLst/>
              <a:ahLst/>
              <a:cxnLst/>
              <a:rect l="l" t="t" r="r" b="b"/>
              <a:pathLst>
                <a:path w="1063625" h="1343025">
                  <a:moveTo>
                    <a:pt x="101600" y="103188"/>
                  </a:moveTo>
                  <a:cubicBezTo>
                    <a:pt x="101600" y="103188"/>
                    <a:pt x="101600" y="103188"/>
                    <a:pt x="101600" y="1241426"/>
                  </a:cubicBezTo>
                  <a:cubicBezTo>
                    <a:pt x="101600" y="1241426"/>
                    <a:pt x="101600" y="1241426"/>
                    <a:pt x="823148" y="1241426"/>
                  </a:cubicBezTo>
                  <a:cubicBezTo>
                    <a:pt x="850900" y="1120139"/>
                    <a:pt x="841649" y="989521"/>
                    <a:pt x="786146" y="868233"/>
                  </a:cubicBezTo>
                  <a:cubicBezTo>
                    <a:pt x="758394" y="802925"/>
                    <a:pt x="721391" y="746946"/>
                    <a:pt x="675138" y="681637"/>
                  </a:cubicBezTo>
                  <a:cubicBezTo>
                    <a:pt x="628885" y="616328"/>
                    <a:pt x="582632" y="541690"/>
                    <a:pt x="545630" y="457721"/>
                  </a:cubicBezTo>
                  <a:cubicBezTo>
                    <a:pt x="499377" y="345763"/>
                    <a:pt x="490126" y="224476"/>
                    <a:pt x="527128" y="103188"/>
                  </a:cubicBezTo>
                  <a:cubicBezTo>
                    <a:pt x="527128" y="103188"/>
                    <a:pt x="527128" y="103188"/>
                    <a:pt x="101600" y="103188"/>
                  </a:cubicBezTo>
                  <a:close/>
                  <a:moveTo>
                    <a:pt x="83240" y="0"/>
                  </a:moveTo>
                  <a:cubicBezTo>
                    <a:pt x="83240" y="0"/>
                    <a:pt x="83240" y="0"/>
                    <a:pt x="675171" y="0"/>
                  </a:cubicBezTo>
                  <a:cubicBezTo>
                    <a:pt x="675171" y="9066"/>
                    <a:pt x="675171" y="9319"/>
                    <a:pt x="675171" y="9327"/>
                  </a:cubicBezTo>
                  <a:cubicBezTo>
                    <a:pt x="675171" y="9327"/>
                    <a:pt x="675171" y="9327"/>
                    <a:pt x="1008131" y="9327"/>
                  </a:cubicBezTo>
                  <a:cubicBezTo>
                    <a:pt x="1035878" y="9327"/>
                    <a:pt x="1063625" y="27980"/>
                    <a:pt x="1063625" y="65286"/>
                  </a:cubicBezTo>
                  <a:cubicBezTo>
                    <a:pt x="1063625" y="65286"/>
                    <a:pt x="1063625" y="65286"/>
                    <a:pt x="1063625" y="326430"/>
                  </a:cubicBezTo>
                  <a:cubicBezTo>
                    <a:pt x="1063625" y="354410"/>
                    <a:pt x="1035878" y="382389"/>
                    <a:pt x="1008131" y="382389"/>
                  </a:cubicBezTo>
                  <a:lnTo>
                    <a:pt x="638175" y="382389"/>
                  </a:lnTo>
                  <a:cubicBezTo>
                    <a:pt x="638175" y="391716"/>
                    <a:pt x="647424" y="410369"/>
                    <a:pt x="647424" y="419695"/>
                  </a:cubicBezTo>
                  <a:cubicBezTo>
                    <a:pt x="656673" y="447675"/>
                    <a:pt x="665922" y="466328"/>
                    <a:pt x="684420" y="494308"/>
                  </a:cubicBezTo>
                  <a:cubicBezTo>
                    <a:pt x="684420" y="494308"/>
                    <a:pt x="684420" y="494308"/>
                    <a:pt x="1008131" y="494308"/>
                  </a:cubicBezTo>
                  <a:cubicBezTo>
                    <a:pt x="1035878" y="494308"/>
                    <a:pt x="1063625" y="512961"/>
                    <a:pt x="1063625" y="550267"/>
                  </a:cubicBezTo>
                  <a:cubicBezTo>
                    <a:pt x="1063625" y="550267"/>
                    <a:pt x="1063625" y="550267"/>
                    <a:pt x="1063625" y="811411"/>
                  </a:cubicBezTo>
                  <a:cubicBezTo>
                    <a:pt x="1063625" y="839391"/>
                    <a:pt x="1035878" y="867370"/>
                    <a:pt x="1008131" y="867370"/>
                  </a:cubicBezTo>
                  <a:cubicBezTo>
                    <a:pt x="1008131" y="867370"/>
                    <a:pt x="1008131" y="867370"/>
                    <a:pt x="897145" y="867370"/>
                  </a:cubicBezTo>
                  <a:cubicBezTo>
                    <a:pt x="915642" y="895350"/>
                    <a:pt x="924891" y="932656"/>
                    <a:pt x="934140" y="969963"/>
                  </a:cubicBezTo>
                  <a:cubicBezTo>
                    <a:pt x="934140" y="969963"/>
                    <a:pt x="934140" y="969963"/>
                    <a:pt x="1008131" y="969963"/>
                  </a:cubicBezTo>
                  <a:cubicBezTo>
                    <a:pt x="1035878" y="969963"/>
                    <a:pt x="1063625" y="988616"/>
                    <a:pt x="1063625" y="1025922"/>
                  </a:cubicBezTo>
                  <a:cubicBezTo>
                    <a:pt x="1063625" y="1025922"/>
                    <a:pt x="1063625" y="1025922"/>
                    <a:pt x="1063625" y="1287066"/>
                  </a:cubicBezTo>
                  <a:cubicBezTo>
                    <a:pt x="1063625" y="1315045"/>
                    <a:pt x="1035878" y="1343025"/>
                    <a:pt x="1008131" y="1343025"/>
                  </a:cubicBezTo>
                  <a:cubicBezTo>
                    <a:pt x="1008131" y="1343025"/>
                    <a:pt x="1008131" y="1343025"/>
                    <a:pt x="906393" y="1343025"/>
                  </a:cubicBezTo>
                  <a:cubicBezTo>
                    <a:pt x="906393" y="1343025"/>
                    <a:pt x="906393" y="1343025"/>
                    <a:pt x="83240" y="1343025"/>
                  </a:cubicBezTo>
                  <a:cubicBezTo>
                    <a:pt x="36996" y="1343025"/>
                    <a:pt x="0" y="1305719"/>
                    <a:pt x="0" y="1268413"/>
                  </a:cubicBezTo>
                  <a:cubicBezTo>
                    <a:pt x="0" y="1268413"/>
                    <a:pt x="0" y="1268413"/>
                    <a:pt x="0" y="83939"/>
                  </a:cubicBezTo>
                  <a:cubicBezTo>
                    <a:pt x="0" y="37306"/>
                    <a:pt x="36996" y="0"/>
                    <a:pt x="83240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61"/>
            <p:cNvSpPr>
              <a:spLocks noEditPoints="1"/>
            </p:cNvSpPr>
            <p:nvPr/>
          </p:nvSpPr>
          <p:spPr bwMode="invGray">
            <a:xfrm>
              <a:off x="6263878" y="4493025"/>
              <a:ext cx="1265462" cy="1208638"/>
            </a:xfrm>
            <a:custGeom>
              <a:avLst/>
              <a:gdLst>
                <a:gd name="T0" fmla="*/ 78 w 149"/>
                <a:gd name="T1" fmla="*/ 0 h 142"/>
                <a:gd name="T2" fmla="*/ 28 w 149"/>
                <a:gd name="T3" fmla="*/ 121 h 142"/>
                <a:gd name="T4" fmla="*/ 78 w 149"/>
                <a:gd name="T5" fmla="*/ 142 h 142"/>
                <a:gd name="T6" fmla="*/ 149 w 149"/>
                <a:gd name="T7" fmla="*/ 71 h 142"/>
                <a:gd name="T8" fmla="*/ 118 w 149"/>
                <a:gd name="T9" fmla="*/ 29 h 142"/>
                <a:gd name="T10" fmla="*/ 104 w 149"/>
                <a:gd name="T11" fmla="*/ 25 h 142"/>
                <a:gd name="T12" fmla="*/ 100 w 149"/>
                <a:gd name="T13" fmla="*/ 44 h 142"/>
                <a:gd name="T14" fmla="*/ 104 w 149"/>
                <a:gd name="T15" fmla="*/ 48 h 142"/>
                <a:gd name="T16" fmla="*/ 100 w 149"/>
                <a:gd name="T17" fmla="*/ 44 h 142"/>
                <a:gd name="T18" fmla="*/ 66 w 149"/>
                <a:gd name="T19" fmla="*/ 26 h 142"/>
                <a:gd name="T20" fmla="*/ 76 w 149"/>
                <a:gd name="T21" fmla="*/ 17 h 142"/>
                <a:gd name="T22" fmla="*/ 77 w 149"/>
                <a:gd name="T23" fmla="*/ 17 h 142"/>
                <a:gd name="T24" fmla="*/ 87 w 149"/>
                <a:gd name="T25" fmla="*/ 26 h 142"/>
                <a:gd name="T26" fmla="*/ 88 w 149"/>
                <a:gd name="T27" fmla="*/ 28 h 142"/>
                <a:gd name="T28" fmla="*/ 79 w 149"/>
                <a:gd name="T29" fmla="*/ 37 h 142"/>
                <a:gd name="T30" fmla="*/ 76 w 149"/>
                <a:gd name="T31" fmla="*/ 39 h 142"/>
                <a:gd name="T32" fmla="*/ 74 w 149"/>
                <a:gd name="T33" fmla="*/ 37 h 142"/>
                <a:gd name="T34" fmla="*/ 65 w 149"/>
                <a:gd name="T35" fmla="*/ 28 h 142"/>
                <a:gd name="T36" fmla="*/ 53 w 149"/>
                <a:gd name="T37" fmla="*/ 44 h 142"/>
                <a:gd name="T38" fmla="*/ 48 w 149"/>
                <a:gd name="T39" fmla="*/ 48 h 142"/>
                <a:gd name="T40" fmla="*/ 53 w 149"/>
                <a:gd name="T41" fmla="*/ 44 h 142"/>
                <a:gd name="T42" fmla="*/ 48 w 149"/>
                <a:gd name="T43" fmla="*/ 27 h 142"/>
                <a:gd name="T44" fmla="*/ 33 w 149"/>
                <a:gd name="T45" fmla="*/ 30 h 142"/>
                <a:gd name="T46" fmla="*/ 28 w 149"/>
                <a:gd name="T47" fmla="*/ 82 h 142"/>
                <a:gd name="T48" fmla="*/ 26 w 149"/>
                <a:gd name="T49" fmla="*/ 79 h 142"/>
                <a:gd name="T50" fmla="*/ 17 w 149"/>
                <a:gd name="T51" fmla="*/ 70 h 142"/>
                <a:gd name="T52" fmla="*/ 18 w 149"/>
                <a:gd name="T53" fmla="*/ 69 h 142"/>
                <a:gd name="T54" fmla="*/ 28 w 149"/>
                <a:gd name="T55" fmla="*/ 59 h 142"/>
                <a:gd name="T56" fmla="*/ 29 w 149"/>
                <a:gd name="T57" fmla="*/ 59 h 142"/>
                <a:gd name="T58" fmla="*/ 39 w 149"/>
                <a:gd name="T59" fmla="*/ 69 h 142"/>
                <a:gd name="T60" fmla="*/ 40 w 149"/>
                <a:gd name="T61" fmla="*/ 70 h 142"/>
                <a:gd name="T62" fmla="*/ 31 w 149"/>
                <a:gd name="T63" fmla="*/ 79 h 142"/>
                <a:gd name="T64" fmla="*/ 36 w 149"/>
                <a:gd name="T65" fmla="*/ 116 h 142"/>
                <a:gd name="T66" fmla="*/ 51 w 149"/>
                <a:gd name="T67" fmla="*/ 118 h 142"/>
                <a:gd name="T68" fmla="*/ 54 w 149"/>
                <a:gd name="T69" fmla="*/ 100 h 142"/>
                <a:gd name="T70" fmla="*/ 50 w 149"/>
                <a:gd name="T71" fmla="*/ 96 h 142"/>
                <a:gd name="T72" fmla="*/ 54 w 149"/>
                <a:gd name="T73" fmla="*/ 100 h 142"/>
                <a:gd name="T74" fmla="*/ 87 w 149"/>
                <a:gd name="T75" fmla="*/ 116 h 142"/>
                <a:gd name="T76" fmla="*/ 77 w 149"/>
                <a:gd name="T77" fmla="*/ 126 h 142"/>
                <a:gd name="T78" fmla="*/ 76 w 149"/>
                <a:gd name="T79" fmla="*/ 126 h 142"/>
                <a:gd name="T80" fmla="*/ 66 w 149"/>
                <a:gd name="T81" fmla="*/ 116 h 142"/>
                <a:gd name="T82" fmla="*/ 65 w 149"/>
                <a:gd name="T83" fmla="*/ 114 h 142"/>
                <a:gd name="T84" fmla="*/ 74 w 149"/>
                <a:gd name="T85" fmla="*/ 105 h 142"/>
                <a:gd name="T86" fmla="*/ 76 w 149"/>
                <a:gd name="T87" fmla="*/ 103 h 142"/>
                <a:gd name="T88" fmla="*/ 79 w 149"/>
                <a:gd name="T89" fmla="*/ 105 h 142"/>
                <a:gd name="T90" fmla="*/ 88 w 149"/>
                <a:gd name="T91" fmla="*/ 114 h 142"/>
                <a:gd name="T92" fmla="*/ 78 w 149"/>
                <a:gd name="T93" fmla="*/ 87 h 142"/>
                <a:gd name="T94" fmla="*/ 78 w 149"/>
                <a:gd name="T95" fmla="*/ 53 h 142"/>
                <a:gd name="T96" fmla="*/ 78 w 149"/>
                <a:gd name="T97" fmla="*/ 87 h 142"/>
                <a:gd name="T98" fmla="*/ 100 w 149"/>
                <a:gd name="T99" fmla="*/ 97 h 142"/>
                <a:gd name="T100" fmla="*/ 104 w 149"/>
                <a:gd name="T101" fmla="*/ 93 h 142"/>
                <a:gd name="T102" fmla="*/ 121 w 149"/>
                <a:gd name="T103" fmla="*/ 112 h 142"/>
                <a:gd name="T104" fmla="*/ 123 w 149"/>
                <a:gd name="T105" fmla="*/ 97 h 142"/>
                <a:gd name="T106" fmla="*/ 139 w 149"/>
                <a:gd name="T107" fmla="*/ 71 h 142"/>
                <a:gd name="T108" fmla="*/ 129 w 149"/>
                <a:gd name="T109" fmla="*/ 81 h 142"/>
                <a:gd name="T110" fmla="*/ 127 w 149"/>
                <a:gd name="T111" fmla="*/ 81 h 142"/>
                <a:gd name="T112" fmla="*/ 117 w 149"/>
                <a:gd name="T113" fmla="*/ 71 h 142"/>
                <a:gd name="T114" fmla="*/ 116 w 149"/>
                <a:gd name="T115" fmla="*/ 69 h 142"/>
                <a:gd name="T116" fmla="*/ 126 w 149"/>
                <a:gd name="T117" fmla="*/ 60 h 142"/>
                <a:gd name="T118" fmla="*/ 128 w 149"/>
                <a:gd name="T119" fmla="*/ 58 h 142"/>
                <a:gd name="T120" fmla="*/ 130 w 149"/>
                <a:gd name="T121" fmla="*/ 60 h 142"/>
                <a:gd name="T122" fmla="*/ 140 w 149"/>
                <a:gd name="T123" fmla="*/ 69 h 142"/>
                <a:gd name="T124" fmla="*/ 139 w 149"/>
                <a:gd name="T125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9" h="142">
                  <a:moveTo>
                    <a:pt x="129" y="21"/>
                  </a:moveTo>
                  <a:cubicBezTo>
                    <a:pt x="115" y="7"/>
                    <a:pt x="97" y="0"/>
                    <a:pt x="78" y="0"/>
                  </a:cubicBezTo>
                  <a:cubicBezTo>
                    <a:pt x="59" y="0"/>
                    <a:pt x="41" y="7"/>
                    <a:pt x="28" y="21"/>
                  </a:cubicBezTo>
                  <a:cubicBezTo>
                    <a:pt x="0" y="48"/>
                    <a:pt x="0" y="94"/>
                    <a:pt x="28" y="121"/>
                  </a:cubicBezTo>
                  <a:cubicBezTo>
                    <a:pt x="41" y="135"/>
                    <a:pt x="59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97" y="142"/>
                    <a:pt x="115" y="135"/>
                    <a:pt x="128" y="121"/>
                  </a:cubicBezTo>
                  <a:cubicBezTo>
                    <a:pt x="142" y="108"/>
                    <a:pt x="149" y="90"/>
                    <a:pt x="149" y="71"/>
                  </a:cubicBezTo>
                  <a:cubicBezTo>
                    <a:pt x="149" y="52"/>
                    <a:pt x="142" y="34"/>
                    <a:pt x="129" y="21"/>
                  </a:cubicBezTo>
                  <a:close/>
                  <a:moveTo>
                    <a:pt x="118" y="29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04" y="25"/>
                    <a:pt x="104" y="25"/>
                    <a:pt x="104" y="25"/>
                  </a:cubicBezTo>
                  <a:lnTo>
                    <a:pt x="118" y="29"/>
                  </a:lnTo>
                  <a:close/>
                  <a:moveTo>
                    <a:pt x="100" y="44"/>
                  </a:moveTo>
                  <a:cubicBezTo>
                    <a:pt x="101" y="43"/>
                    <a:pt x="103" y="43"/>
                    <a:pt x="104" y="44"/>
                  </a:cubicBezTo>
                  <a:cubicBezTo>
                    <a:pt x="105" y="45"/>
                    <a:pt x="105" y="47"/>
                    <a:pt x="104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9" y="47"/>
                    <a:pt x="99" y="45"/>
                    <a:pt x="100" y="44"/>
                  </a:cubicBezTo>
                  <a:close/>
                  <a:moveTo>
                    <a:pt x="65" y="28"/>
                  </a:moveTo>
                  <a:cubicBezTo>
                    <a:pt x="65" y="27"/>
                    <a:pt x="65" y="26"/>
                    <a:pt x="66" y="26"/>
                  </a:cubicBezTo>
                  <a:cubicBezTo>
                    <a:pt x="66" y="26"/>
                    <a:pt x="72" y="25"/>
                    <a:pt x="74" y="19"/>
                  </a:cubicBezTo>
                  <a:cubicBezTo>
                    <a:pt x="74" y="19"/>
                    <a:pt x="75" y="17"/>
                    <a:pt x="76" y="17"/>
                  </a:cubicBezTo>
                  <a:cubicBezTo>
                    <a:pt x="76" y="17"/>
                    <a:pt x="76" y="16"/>
                    <a:pt x="76" y="16"/>
                  </a:cubicBezTo>
                  <a:cubicBezTo>
                    <a:pt x="77" y="16"/>
                    <a:pt x="77" y="17"/>
                    <a:pt x="77" y="17"/>
                  </a:cubicBezTo>
                  <a:cubicBezTo>
                    <a:pt x="78" y="17"/>
                    <a:pt x="79" y="19"/>
                    <a:pt x="79" y="19"/>
                  </a:cubicBezTo>
                  <a:cubicBezTo>
                    <a:pt x="80" y="25"/>
                    <a:pt x="87" y="26"/>
                    <a:pt x="87" y="26"/>
                  </a:cubicBezTo>
                  <a:cubicBezTo>
                    <a:pt x="88" y="26"/>
                    <a:pt x="88" y="27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9"/>
                    <a:pt x="88" y="29"/>
                    <a:pt x="87" y="30"/>
                  </a:cubicBezTo>
                  <a:cubicBezTo>
                    <a:pt x="87" y="30"/>
                    <a:pt x="80" y="31"/>
                    <a:pt x="79" y="37"/>
                  </a:cubicBezTo>
                  <a:cubicBezTo>
                    <a:pt x="79" y="37"/>
                    <a:pt x="78" y="39"/>
                    <a:pt x="77" y="39"/>
                  </a:cubicBezTo>
                  <a:cubicBezTo>
                    <a:pt x="77" y="39"/>
                    <a:pt x="77" y="39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5" y="39"/>
                    <a:pt x="74" y="37"/>
                    <a:pt x="74" y="37"/>
                  </a:cubicBezTo>
                  <a:cubicBezTo>
                    <a:pt x="72" y="31"/>
                    <a:pt x="66" y="30"/>
                    <a:pt x="66" y="30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lose/>
                  <a:moveTo>
                    <a:pt x="53" y="44"/>
                  </a:moveTo>
                  <a:cubicBezTo>
                    <a:pt x="54" y="45"/>
                    <a:pt x="54" y="47"/>
                    <a:pt x="53" y="48"/>
                  </a:cubicBezTo>
                  <a:cubicBezTo>
                    <a:pt x="51" y="49"/>
                    <a:pt x="50" y="49"/>
                    <a:pt x="48" y="48"/>
                  </a:cubicBezTo>
                  <a:cubicBezTo>
                    <a:pt x="47" y="47"/>
                    <a:pt x="47" y="45"/>
                    <a:pt x="48" y="44"/>
                  </a:cubicBezTo>
                  <a:cubicBezTo>
                    <a:pt x="50" y="43"/>
                    <a:pt x="51" y="43"/>
                    <a:pt x="53" y="44"/>
                  </a:cubicBezTo>
                  <a:close/>
                  <a:moveTo>
                    <a:pt x="33" y="30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30" y="44"/>
                    <a:pt x="30" y="44"/>
                    <a:pt x="30" y="44"/>
                  </a:cubicBezTo>
                  <a:lnTo>
                    <a:pt x="33" y="30"/>
                  </a:lnTo>
                  <a:close/>
                  <a:moveTo>
                    <a:pt x="29" y="81"/>
                  </a:moveTo>
                  <a:cubicBezTo>
                    <a:pt x="29" y="82"/>
                    <a:pt x="29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7" y="81"/>
                    <a:pt x="26" y="79"/>
                    <a:pt x="26" y="79"/>
                  </a:cubicBezTo>
                  <a:cubicBezTo>
                    <a:pt x="24" y="73"/>
                    <a:pt x="18" y="72"/>
                    <a:pt x="18" y="72"/>
                  </a:cubicBezTo>
                  <a:cubicBezTo>
                    <a:pt x="17" y="72"/>
                    <a:pt x="17" y="71"/>
                    <a:pt x="17" y="70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69"/>
                    <a:pt x="17" y="69"/>
                    <a:pt x="18" y="69"/>
                  </a:cubicBezTo>
                  <a:cubicBezTo>
                    <a:pt x="18" y="68"/>
                    <a:pt x="24" y="67"/>
                    <a:pt x="26" y="61"/>
                  </a:cubicBezTo>
                  <a:cubicBezTo>
                    <a:pt x="26" y="61"/>
                    <a:pt x="27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0" y="59"/>
                    <a:pt x="31" y="61"/>
                    <a:pt x="31" y="61"/>
                  </a:cubicBezTo>
                  <a:cubicBezTo>
                    <a:pt x="32" y="67"/>
                    <a:pt x="39" y="68"/>
                    <a:pt x="39" y="69"/>
                  </a:cubicBezTo>
                  <a:cubicBezTo>
                    <a:pt x="40" y="69"/>
                    <a:pt x="40" y="69"/>
                    <a:pt x="40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2"/>
                    <a:pt x="39" y="72"/>
                  </a:cubicBezTo>
                  <a:cubicBezTo>
                    <a:pt x="39" y="72"/>
                    <a:pt x="32" y="73"/>
                    <a:pt x="31" y="79"/>
                  </a:cubicBezTo>
                  <a:cubicBezTo>
                    <a:pt x="31" y="79"/>
                    <a:pt x="30" y="81"/>
                    <a:pt x="29" y="81"/>
                  </a:cubicBezTo>
                  <a:close/>
                  <a:moveTo>
                    <a:pt x="36" y="116"/>
                  </a:moveTo>
                  <a:cubicBezTo>
                    <a:pt x="32" y="101"/>
                    <a:pt x="32" y="101"/>
                    <a:pt x="32" y="101"/>
                  </a:cubicBezTo>
                  <a:cubicBezTo>
                    <a:pt x="51" y="118"/>
                    <a:pt x="51" y="118"/>
                    <a:pt x="51" y="118"/>
                  </a:cubicBezTo>
                  <a:lnTo>
                    <a:pt x="36" y="116"/>
                  </a:lnTo>
                  <a:close/>
                  <a:moveTo>
                    <a:pt x="54" y="100"/>
                  </a:moveTo>
                  <a:cubicBezTo>
                    <a:pt x="53" y="101"/>
                    <a:pt x="51" y="101"/>
                    <a:pt x="50" y="100"/>
                  </a:cubicBezTo>
                  <a:cubicBezTo>
                    <a:pt x="49" y="99"/>
                    <a:pt x="49" y="97"/>
                    <a:pt x="50" y="96"/>
                  </a:cubicBezTo>
                  <a:cubicBezTo>
                    <a:pt x="51" y="95"/>
                    <a:pt x="53" y="95"/>
                    <a:pt x="54" y="96"/>
                  </a:cubicBezTo>
                  <a:cubicBezTo>
                    <a:pt x="55" y="97"/>
                    <a:pt x="55" y="99"/>
                    <a:pt x="54" y="100"/>
                  </a:cubicBezTo>
                  <a:close/>
                  <a:moveTo>
                    <a:pt x="88" y="114"/>
                  </a:moveTo>
                  <a:cubicBezTo>
                    <a:pt x="88" y="115"/>
                    <a:pt x="88" y="116"/>
                    <a:pt x="87" y="116"/>
                  </a:cubicBezTo>
                  <a:cubicBezTo>
                    <a:pt x="87" y="116"/>
                    <a:pt x="80" y="117"/>
                    <a:pt x="79" y="123"/>
                  </a:cubicBezTo>
                  <a:cubicBezTo>
                    <a:pt x="79" y="123"/>
                    <a:pt x="78" y="125"/>
                    <a:pt x="77" y="126"/>
                  </a:cubicBezTo>
                  <a:cubicBezTo>
                    <a:pt x="77" y="126"/>
                    <a:pt x="77" y="126"/>
                    <a:pt x="76" y="126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5" y="125"/>
                    <a:pt x="74" y="123"/>
                    <a:pt x="74" y="123"/>
                  </a:cubicBezTo>
                  <a:cubicBezTo>
                    <a:pt x="72" y="117"/>
                    <a:pt x="66" y="116"/>
                    <a:pt x="66" y="116"/>
                  </a:cubicBezTo>
                  <a:cubicBezTo>
                    <a:pt x="65" y="116"/>
                    <a:pt x="65" y="115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2"/>
                    <a:pt x="72" y="111"/>
                    <a:pt x="74" y="105"/>
                  </a:cubicBezTo>
                  <a:cubicBezTo>
                    <a:pt x="74" y="105"/>
                    <a:pt x="75" y="103"/>
                    <a:pt x="76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03"/>
                    <a:pt x="79" y="105"/>
                    <a:pt x="79" y="105"/>
                  </a:cubicBezTo>
                  <a:cubicBezTo>
                    <a:pt x="80" y="111"/>
                    <a:pt x="87" y="112"/>
                    <a:pt x="87" y="113"/>
                  </a:cubicBezTo>
                  <a:cubicBezTo>
                    <a:pt x="88" y="113"/>
                    <a:pt x="88" y="113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lose/>
                  <a:moveTo>
                    <a:pt x="78" y="87"/>
                  </a:moveTo>
                  <a:cubicBezTo>
                    <a:pt x="64" y="87"/>
                    <a:pt x="53" y="79"/>
                    <a:pt x="53" y="70"/>
                  </a:cubicBezTo>
                  <a:cubicBezTo>
                    <a:pt x="53" y="60"/>
                    <a:pt x="64" y="53"/>
                    <a:pt x="78" y="53"/>
                  </a:cubicBezTo>
                  <a:cubicBezTo>
                    <a:pt x="92" y="53"/>
                    <a:pt x="103" y="60"/>
                    <a:pt x="103" y="70"/>
                  </a:cubicBezTo>
                  <a:cubicBezTo>
                    <a:pt x="103" y="79"/>
                    <a:pt x="92" y="87"/>
                    <a:pt x="78" y="87"/>
                  </a:cubicBezTo>
                  <a:close/>
                  <a:moveTo>
                    <a:pt x="104" y="97"/>
                  </a:moveTo>
                  <a:cubicBezTo>
                    <a:pt x="103" y="99"/>
                    <a:pt x="101" y="99"/>
                    <a:pt x="100" y="97"/>
                  </a:cubicBezTo>
                  <a:cubicBezTo>
                    <a:pt x="99" y="96"/>
                    <a:pt x="99" y="95"/>
                    <a:pt x="100" y="93"/>
                  </a:cubicBezTo>
                  <a:cubicBezTo>
                    <a:pt x="101" y="92"/>
                    <a:pt x="103" y="92"/>
                    <a:pt x="104" y="93"/>
                  </a:cubicBezTo>
                  <a:cubicBezTo>
                    <a:pt x="106" y="95"/>
                    <a:pt x="106" y="96"/>
                    <a:pt x="104" y="97"/>
                  </a:cubicBezTo>
                  <a:close/>
                  <a:moveTo>
                    <a:pt x="121" y="112"/>
                  </a:moveTo>
                  <a:cubicBezTo>
                    <a:pt x="106" y="116"/>
                    <a:pt x="106" y="116"/>
                    <a:pt x="106" y="116"/>
                  </a:cubicBezTo>
                  <a:cubicBezTo>
                    <a:pt x="123" y="97"/>
                    <a:pt x="123" y="97"/>
                    <a:pt x="123" y="97"/>
                  </a:cubicBezTo>
                  <a:lnTo>
                    <a:pt x="121" y="112"/>
                  </a:lnTo>
                  <a:close/>
                  <a:moveTo>
                    <a:pt x="139" y="71"/>
                  </a:moveTo>
                  <a:cubicBezTo>
                    <a:pt x="138" y="71"/>
                    <a:pt x="132" y="72"/>
                    <a:pt x="130" y="79"/>
                  </a:cubicBezTo>
                  <a:cubicBezTo>
                    <a:pt x="130" y="79"/>
                    <a:pt x="130" y="80"/>
                    <a:pt x="129" y="81"/>
                  </a:cubicBezTo>
                  <a:cubicBezTo>
                    <a:pt x="129" y="81"/>
                    <a:pt x="128" y="81"/>
                    <a:pt x="128" y="81"/>
                  </a:cubicBezTo>
                  <a:cubicBezTo>
                    <a:pt x="128" y="81"/>
                    <a:pt x="127" y="81"/>
                    <a:pt x="127" y="81"/>
                  </a:cubicBezTo>
                  <a:cubicBezTo>
                    <a:pt x="126" y="80"/>
                    <a:pt x="126" y="79"/>
                    <a:pt x="126" y="79"/>
                  </a:cubicBezTo>
                  <a:cubicBezTo>
                    <a:pt x="124" y="72"/>
                    <a:pt x="117" y="71"/>
                    <a:pt x="117" y="71"/>
                  </a:cubicBezTo>
                  <a:cubicBezTo>
                    <a:pt x="117" y="71"/>
                    <a:pt x="116" y="71"/>
                    <a:pt x="116" y="70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8"/>
                    <a:pt x="117" y="68"/>
                    <a:pt x="117" y="68"/>
                  </a:cubicBezTo>
                  <a:cubicBezTo>
                    <a:pt x="117" y="68"/>
                    <a:pt x="124" y="66"/>
                    <a:pt x="126" y="60"/>
                  </a:cubicBezTo>
                  <a:cubicBezTo>
                    <a:pt x="126" y="60"/>
                    <a:pt x="126" y="59"/>
                    <a:pt x="127" y="58"/>
                  </a:cubicBezTo>
                  <a:cubicBezTo>
                    <a:pt x="127" y="58"/>
                    <a:pt x="128" y="58"/>
                    <a:pt x="128" y="58"/>
                  </a:cubicBezTo>
                  <a:cubicBezTo>
                    <a:pt x="128" y="58"/>
                    <a:pt x="129" y="58"/>
                    <a:pt x="129" y="58"/>
                  </a:cubicBezTo>
                  <a:cubicBezTo>
                    <a:pt x="130" y="59"/>
                    <a:pt x="130" y="60"/>
                    <a:pt x="130" y="60"/>
                  </a:cubicBezTo>
                  <a:cubicBezTo>
                    <a:pt x="132" y="66"/>
                    <a:pt x="138" y="68"/>
                    <a:pt x="139" y="68"/>
                  </a:cubicBezTo>
                  <a:cubicBezTo>
                    <a:pt x="139" y="68"/>
                    <a:pt x="139" y="68"/>
                    <a:pt x="140" y="69"/>
                  </a:cubicBezTo>
                  <a:cubicBezTo>
                    <a:pt x="140" y="69"/>
                    <a:pt x="140" y="69"/>
                    <a:pt x="140" y="70"/>
                  </a:cubicBezTo>
                  <a:cubicBezTo>
                    <a:pt x="139" y="71"/>
                    <a:pt x="139" y="71"/>
                    <a:pt x="139" y="71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Oval 62"/>
            <p:cNvSpPr>
              <a:spLocks noChangeArrowheads="1"/>
            </p:cNvSpPr>
            <p:nvPr/>
          </p:nvSpPr>
          <p:spPr bwMode="invGray">
            <a:xfrm>
              <a:off x="6747641" y="4969109"/>
              <a:ext cx="356295" cy="239577"/>
            </a:xfrm>
            <a:prstGeom prst="ellipse">
              <a:avLst/>
            </a:pr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invGray">
            <a:xfrm>
              <a:off x="6382862" y="4329686"/>
              <a:ext cx="1884802" cy="1558506"/>
            </a:xfrm>
            <a:custGeom>
              <a:avLst/>
              <a:gdLst/>
              <a:ahLst/>
              <a:cxnLst/>
              <a:rect l="l" t="t" r="r" b="b"/>
              <a:pathLst>
                <a:path w="1948308" h="1611020">
                  <a:moveTo>
                    <a:pt x="1153401" y="173208"/>
                  </a:moveTo>
                  <a:cubicBezTo>
                    <a:pt x="1125912" y="172968"/>
                    <a:pt x="1098388" y="174480"/>
                    <a:pt x="1071002" y="177780"/>
                  </a:cubicBezTo>
                  <a:cubicBezTo>
                    <a:pt x="1088529" y="195379"/>
                    <a:pt x="1106057" y="212978"/>
                    <a:pt x="1123584" y="230577"/>
                  </a:cubicBezTo>
                  <a:cubicBezTo>
                    <a:pt x="1430312" y="538563"/>
                    <a:pt x="1430312" y="1048939"/>
                    <a:pt x="1123584" y="1356925"/>
                  </a:cubicBezTo>
                  <a:cubicBezTo>
                    <a:pt x="1088529" y="1392123"/>
                    <a:pt x="1053475" y="1418522"/>
                    <a:pt x="1018420" y="1444921"/>
                  </a:cubicBezTo>
                  <a:cubicBezTo>
                    <a:pt x="1193693" y="1480119"/>
                    <a:pt x="1386493" y="1444921"/>
                    <a:pt x="1544239" y="1330526"/>
                  </a:cubicBezTo>
                  <a:cubicBezTo>
                    <a:pt x="1824676" y="1110537"/>
                    <a:pt x="1877258" y="705755"/>
                    <a:pt x="1666930" y="424168"/>
                  </a:cubicBezTo>
                  <a:cubicBezTo>
                    <a:pt x="1536571" y="262476"/>
                    <a:pt x="1345824" y="174893"/>
                    <a:pt x="1153401" y="173208"/>
                  </a:cubicBezTo>
                  <a:close/>
                  <a:moveTo>
                    <a:pt x="561739" y="124393"/>
                  </a:moveTo>
                  <a:cubicBezTo>
                    <a:pt x="386415" y="124393"/>
                    <a:pt x="219858" y="194828"/>
                    <a:pt x="88365" y="318089"/>
                  </a:cubicBezTo>
                  <a:cubicBezTo>
                    <a:pt x="-165855" y="582220"/>
                    <a:pt x="-165855" y="1004829"/>
                    <a:pt x="88365" y="1268960"/>
                  </a:cubicBezTo>
                  <a:cubicBezTo>
                    <a:pt x="219858" y="1392221"/>
                    <a:pt x="386415" y="1462656"/>
                    <a:pt x="561739" y="1462656"/>
                  </a:cubicBezTo>
                  <a:cubicBezTo>
                    <a:pt x="737063" y="1462656"/>
                    <a:pt x="903621" y="1392221"/>
                    <a:pt x="1035114" y="1268960"/>
                  </a:cubicBezTo>
                  <a:cubicBezTo>
                    <a:pt x="1157840" y="1136895"/>
                    <a:pt x="1227970" y="969612"/>
                    <a:pt x="1227970" y="793525"/>
                  </a:cubicBezTo>
                  <a:cubicBezTo>
                    <a:pt x="1227970" y="617437"/>
                    <a:pt x="1157840" y="450155"/>
                    <a:pt x="1035114" y="318089"/>
                  </a:cubicBezTo>
                  <a:cubicBezTo>
                    <a:pt x="912387" y="194828"/>
                    <a:pt x="737063" y="124393"/>
                    <a:pt x="561739" y="124393"/>
                  </a:cubicBezTo>
                  <a:close/>
                  <a:moveTo>
                    <a:pt x="541100" y="178"/>
                  </a:moveTo>
                  <a:cubicBezTo>
                    <a:pt x="659261" y="-2300"/>
                    <a:pt x="777730" y="21236"/>
                    <a:pt x="886327" y="70784"/>
                  </a:cubicBezTo>
                  <a:cubicBezTo>
                    <a:pt x="1202245" y="-43728"/>
                    <a:pt x="1570817" y="53167"/>
                    <a:pt x="1781429" y="335042"/>
                  </a:cubicBezTo>
                  <a:cubicBezTo>
                    <a:pt x="2053470" y="678577"/>
                    <a:pt x="1983266" y="1180667"/>
                    <a:pt x="1641021" y="1453733"/>
                  </a:cubicBezTo>
                  <a:cubicBezTo>
                    <a:pt x="1395306" y="1629905"/>
                    <a:pt x="1088164" y="1656331"/>
                    <a:pt x="833674" y="1541819"/>
                  </a:cubicBezTo>
                  <a:cubicBezTo>
                    <a:pt x="552857" y="1647523"/>
                    <a:pt x="228163" y="1585862"/>
                    <a:pt x="0" y="1356839"/>
                  </a:cubicBezTo>
                  <a:cubicBezTo>
                    <a:pt x="-307143" y="1048538"/>
                    <a:pt x="-307143" y="537640"/>
                    <a:pt x="0" y="229339"/>
                  </a:cubicBezTo>
                  <a:cubicBezTo>
                    <a:pt x="148087" y="80694"/>
                    <a:pt x="344165" y="4307"/>
                    <a:pt x="541100" y="178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61"/>
            <p:cNvSpPr>
              <a:spLocks noEditPoints="1"/>
            </p:cNvSpPr>
            <p:nvPr/>
          </p:nvSpPr>
          <p:spPr bwMode="invGray">
            <a:xfrm>
              <a:off x="7008422" y="411818"/>
              <a:ext cx="849417" cy="811275"/>
            </a:xfrm>
            <a:custGeom>
              <a:avLst/>
              <a:gdLst>
                <a:gd name="T0" fmla="*/ 78 w 149"/>
                <a:gd name="T1" fmla="*/ 0 h 142"/>
                <a:gd name="T2" fmla="*/ 28 w 149"/>
                <a:gd name="T3" fmla="*/ 121 h 142"/>
                <a:gd name="T4" fmla="*/ 78 w 149"/>
                <a:gd name="T5" fmla="*/ 142 h 142"/>
                <a:gd name="T6" fmla="*/ 149 w 149"/>
                <a:gd name="T7" fmla="*/ 71 h 142"/>
                <a:gd name="T8" fmla="*/ 118 w 149"/>
                <a:gd name="T9" fmla="*/ 29 h 142"/>
                <a:gd name="T10" fmla="*/ 104 w 149"/>
                <a:gd name="T11" fmla="*/ 25 h 142"/>
                <a:gd name="T12" fmla="*/ 100 w 149"/>
                <a:gd name="T13" fmla="*/ 44 h 142"/>
                <a:gd name="T14" fmla="*/ 104 w 149"/>
                <a:gd name="T15" fmla="*/ 48 h 142"/>
                <a:gd name="T16" fmla="*/ 100 w 149"/>
                <a:gd name="T17" fmla="*/ 44 h 142"/>
                <a:gd name="T18" fmla="*/ 66 w 149"/>
                <a:gd name="T19" fmla="*/ 26 h 142"/>
                <a:gd name="T20" fmla="*/ 76 w 149"/>
                <a:gd name="T21" fmla="*/ 17 h 142"/>
                <a:gd name="T22" fmla="*/ 77 w 149"/>
                <a:gd name="T23" fmla="*/ 17 h 142"/>
                <a:gd name="T24" fmla="*/ 87 w 149"/>
                <a:gd name="T25" fmla="*/ 26 h 142"/>
                <a:gd name="T26" fmla="*/ 88 w 149"/>
                <a:gd name="T27" fmla="*/ 28 h 142"/>
                <a:gd name="T28" fmla="*/ 79 w 149"/>
                <a:gd name="T29" fmla="*/ 37 h 142"/>
                <a:gd name="T30" fmla="*/ 76 w 149"/>
                <a:gd name="T31" fmla="*/ 39 h 142"/>
                <a:gd name="T32" fmla="*/ 74 w 149"/>
                <a:gd name="T33" fmla="*/ 37 h 142"/>
                <a:gd name="T34" fmla="*/ 65 w 149"/>
                <a:gd name="T35" fmla="*/ 28 h 142"/>
                <a:gd name="T36" fmla="*/ 53 w 149"/>
                <a:gd name="T37" fmla="*/ 44 h 142"/>
                <a:gd name="T38" fmla="*/ 48 w 149"/>
                <a:gd name="T39" fmla="*/ 48 h 142"/>
                <a:gd name="T40" fmla="*/ 53 w 149"/>
                <a:gd name="T41" fmla="*/ 44 h 142"/>
                <a:gd name="T42" fmla="*/ 48 w 149"/>
                <a:gd name="T43" fmla="*/ 27 h 142"/>
                <a:gd name="T44" fmla="*/ 33 w 149"/>
                <a:gd name="T45" fmla="*/ 30 h 142"/>
                <a:gd name="T46" fmla="*/ 28 w 149"/>
                <a:gd name="T47" fmla="*/ 82 h 142"/>
                <a:gd name="T48" fmla="*/ 26 w 149"/>
                <a:gd name="T49" fmla="*/ 79 h 142"/>
                <a:gd name="T50" fmla="*/ 17 w 149"/>
                <a:gd name="T51" fmla="*/ 70 h 142"/>
                <a:gd name="T52" fmla="*/ 18 w 149"/>
                <a:gd name="T53" fmla="*/ 69 h 142"/>
                <a:gd name="T54" fmla="*/ 28 w 149"/>
                <a:gd name="T55" fmla="*/ 59 h 142"/>
                <a:gd name="T56" fmla="*/ 29 w 149"/>
                <a:gd name="T57" fmla="*/ 59 h 142"/>
                <a:gd name="T58" fmla="*/ 39 w 149"/>
                <a:gd name="T59" fmla="*/ 69 h 142"/>
                <a:gd name="T60" fmla="*/ 40 w 149"/>
                <a:gd name="T61" fmla="*/ 70 h 142"/>
                <a:gd name="T62" fmla="*/ 31 w 149"/>
                <a:gd name="T63" fmla="*/ 79 h 142"/>
                <a:gd name="T64" fmla="*/ 36 w 149"/>
                <a:gd name="T65" fmla="*/ 116 h 142"/>
                <a:gd name="T66" fmla="*/ 51 w 149"/>
                <a:gd name="T67" fmla="*/ 118 h 142"/>
                <a:gd name="T68" fmla="*/ 54 w 149"/>
                <a:gd name="T69" fmla="*/ 100 h 142"/>
                <a:gd name="T70" fmla="*/ 50 w 149"/>
                <a:gd name="T71" fmla="*/ 96 h 142"/>
                <a:gd name="T72" fmla="*/ 54 w 149"/>
                <a:gd name="T73" fmla="*/ 100 h 142"/>
                <a:gd name="T74" fmla="*/ 87 w 149"/>
                <a:gd name="T75" fmla="*/ 116 h 142"/>
                <a:gd name="T76" fmla="*/ 77 w 149"/>
                <a:gd name="T77" fmla="*/ 126 h 142"/>
                <a:gd name="T78" fmla="*/ 76 w 149"/>
                <a:gd name="T79" fmla="*/ 126 h 142"/>
                <a:gd name="T80" fmla="*/ 66 w 149"/>
                <a:gd name="T81" fmla="*/ 116 h 142"/>
                <a:gd name="T82" fmla="*/ 65 w 149"/>
                <a:gd name="T83" fmla="*/ 114 h 142"/>
                <a:gd name="T84" fmla="*/ 74 w 149"/>
                <a:gd name="T85" fmla="*/ 105 h 142"/>
                <a:gd name="T86" fmla="*/ 76 w 149"/>
                <a:gd name="T87" fmla="*/ 103 h 142"/>
                <a:gd name="T88" fmla="*/ 79 w 149"/>
                <a:gd name="T89" fmla="*/ 105 h 142"/>
                <a:gd name="T90" fmla="*/ 88 w 149"/>
                <a:gd name="T91" fmla="*/ 114 h 142"/>
                <a:gd name="T92" fmla="*/ 78 w 149"/>
                <a:gd name="T93" fmla="*/ 87 h 142"/>
                <a:gd name="T94" fmla="*/ 78 w 149"/>
                <a:gd name="T95" fmla="*/ 53 h 142"/>
                <a:gd name="T96" fmla="*/ 78 w 149"/>
                <a:gd name="T97" fmla="*/ 87 h 142"/>
                <a:gd name="T98" fmla="*/ 100 w 149"/>
                <a:gd name="T99" fmla="*/ 97 h 142"/>
                <a:gd name="T100" fmla="*/ 104 w 149"/>
                <a:gd name="T101" fmla="*/ 93 h 142"/>
                <a:gd name="T102" fmla="*/ 121 w 149"/>
                <a:gd name="T103" fmla="*/ 112 h 142"/>
                <a:gd name="T104" fmla="*/ 123 w 149"/>
                <a:gd name="T105" fmla="*/ 97 h 142"/>
                <a:gd name="T106" fmla="*/ 139 w 149"/>
                <a:gd name="T107" fmla="*/ 71 h 142"/>
                <a:gd name="T108" fmla="*/ 129 w 149"/>
                <a:gd name="T109" fmla="*/ 81 h 142"/>
                <a:gd name="T110" fmla="*/ 127 w 149"/>
                <a:gd name="T111" fmla="*/ 81 h 142"/>
                <a:gd name="T112" fmla="*/ 117 w 149"/>
                <a:gd name="T113" fmla="*/ 71 h 142"/>
                <a:gd name="T114" fmla="*/ 116 w 149"/>
                <a:gd name="T115" fmla="*/ 69 h 142"/>
                <a:gd name="T116" fmla="*/ 126 w 149"/>
                <a:gd name="T117" fmla="*/ 60 h 142"/>
                <a:gd name="T118" fmla="*/ 128 w 149"/>
                <a:gd name="T119" fmla="*/ 58 h 142"/>
                <a:gd name="T120" fmla="*/ 130 w 149"/>
                <a:gd name="T121" fmla="*/ 60 h 142"/>
                <a:gd name="T122" fmla="*/ 140 w 149"/>
                <a:gd name="T123" fmla="*/ 69 h 142"/>
                <a:gd name="T124" fmla="*/ 139 w 149"/>
                <a:gd name="T125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9" h="142">
                  <a:moveTo>
                    <a:pt x="129" y="21"/>
                  </a:moveTo>
                  <a:cubicBezTo>
                    <a:pt x="115" y="7"/>
                    <a:pt x="97" y="0"/>
                    <a:pt x="78" y="0"/>
                  </a:cubicBezTo>
                  <a:cubicBezTo>
                    <a:pt x="59" y="0"/>
                    <a:pt x="41" y="7"/>
                    <a:pt x="28" y="21"/>
                  </a:cubicBezTo>
                  <a:cubicBezTo>
                    <a:pt x="0" y="48"/>
                    <a:pt x="0" y="94"/>
                    <a:pt x="28" y="121"/>
                  </a:cubicBezTo>
                  <a:cubicBezTo>
                    <a:pt x="41" y="135"/>
                    <a:pt x="59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97" y="142"/>
                    <a:pt x="115" y="135"/>
                    <a:pt x="128" y="121"/>
                  </a:cubicBezTo>
                  <a:cubicBezTo>
                    <a:pt x="142" y="108"/>
                    <a:pt x="149" y="90"/>
                    <a:pt x="149" y="71"/>
                  </a:cubicBezTo>
                  <a:cubicBezTo>
                    <a:pt x="149" y="52"/>
                    <a:pt x="142" y="34"/>
                    <a:pt x="129" y="21"/>
                  </a:cubicBezTo>
                  <a:close/>
                  <a:moveTo>
                    <a:pt x="118" y="29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04" y="25"/>
                    <a:pt x="104" y="25"/>
                    <a:pt x="104" y="25"/>
                  </a:cubicBezTo>
                  <a:lnTo>
                    <a:pt x="118" y="29"/>
                  </a:lnTo>
                  <a:close/>
                  <a:moveTo>
                    <a:pt x="100" y="44"/>
                  </a:moveTo>
                  <a:cubicBezTo>
                    <a:pt x="101" y="43"/>
                    <a:pt x="103" y="43"/>
                    <a:pt x="104" y="44"/>
                  </a:cubicBezTo>
                  <a:cubicBezTo>
                    <a:pt x="105" y="45"/>
                    <a:pt x="105" y="47"/>
                    <a:pt x="104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9" y="47"/>
                    <a:pt x="99" y="45"/>
                    <a:pt x="100" y="44"/>
                  </a:cubicBezTo>
                  <a:close/>
                  <a:moveTo>
                    <a:pt x="65" y="28"/>
                  </a:moveTo>
                  <a:cubicBezTo>
                    <a:pt x="65" y="27"/>
                    <a:pt x="65" y="26"/>
                    <a:pt x="66" y="26"/>
                  </a:cubicBezTo>
                  <a:cubicBezTo>
                    <a:pt x="66" y="26"/>
                    <a:pt x="72" y="25"/>
                    <a:pt x="74" y="19"/>
                  </a:cubicBezTo>
                  <a:cubicBezTo>
                    <a:pt x="74" y="19"/>
                    <a:pt x="75" y="17"/>
                    <a:pt x="76" y="17"/>
                  </a:cubicBezTo>
                  <a:cubicBezTo>
                    <a:pt x="76" y="17"/>
                    <a:pt x="76" y="16"/>
                    <a:pt x="76" y="16"/>
                  </a:cubicBezTo>
                  <a:cubicBezTo>
                    <a:pt x="77" y="16"/>
                    <a:pt x="77" y="17"/>
                    <a:pt x="77" y="17"/>
                  </a:cubicBezTo>
                  <a:cubicBezTo>
                    <a:pt x="78" y="17"/>
                    <a:pt x="79" y="19"/>
                    <a:pt x="79" y="19"/>
                  </a:cubicBezTo>
                  <a:cubicBezTo>
                    <a:pt x="80" y="25"/>
                    <a:pt x="87" y="26"/>
                    <a:pt x="87" y="26"/>
                  </a:cubicBezTo>
                  <a:cubicBezTo>
                    <a:pt x="88" y="26"/>
                    <a:pt x="88" y="27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9"/>
                    <a:pt x="88" y="29"/>
                    <a:pt x="87" y="30"/>
                  </a:cubicBezTo>
                  <a:cubicBezTo>
                    <a:pt x="87" y="30"/>
                    <a:pt x="80" y="31"/>
                    <a:pt x="79" y="37"/>
                  </a:cubicBezTo>
                  <a:cubicBezTo>
                    <a:pt x="79" y="37"/>
                    <a:pt x="78" y="39"/>
                    <a:pt x="77" y="39"/>
                  </a:cubicBezTo>
                  <a:cubicBezTo>
                    <a:pt x="77" y="39"/>
                    <a:pt x="77" y="39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5" y="39"/>
                    <a:pt x="74" y="37"/>
                    <a:pt x="74" y="37"/>
                  </a:cubicBezTo>
                  <a:cubicBezTo>
                    <a:pt x="72" y="31"/>
                    <a:pt x="66" y="30"/>
                    <a:pt x="66" y="30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lose/>
                  <a:moveTo>
                    <a:pt x="53" y="44"/>
                  </a:moveTo>
                  <a:cubicBezTo>
                    <a:pt x="54" y="45"/>
                    <a:pt x="54" y="47"/>
                    <a:pt x="53" y="48"/>
                  </a:cubicBezTo>
                  <a:cubicBezTo>
                    <a:pt x="51" y="49"/>
                    <a:pt x="50" y="49"/>
                    <a:pt x="48" y="48"/>
                  </a:cubicBezTo>
                  <a:cubicBezTo>
                    <a:pt x="47" y="47"/>
                    <a:pt x="47" y="45"/>
                    <a:pt x="48" y="44"/>
                  </a:cubicBezTo>
                  <a:cubicBezTo>
                    <a:pt x="50" y="43"/>
                    <a:pt x="51" y="43"/>
                    <a:pt x="53" y="44"/>
                  </a:cubicBezTo>
                  <a:close/>
                  <a:moveTo>
                    <a:pt x="33" y="30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30" y="44"/>
                    <a:pt x="30" y="44"/>
                    <a:pt x="30" y="44"/>
                  </a:cubicBezTo>
                  <a:lnTo>
                    <a:pt x="33" y="30"/>
                  </a:lnTo>
                  <a:close/>
                  <a:moveTo>
                    <a:pt x="29" y="81"/>
                  </a:moveTo>
                  <a:cubicBezTo>
                    <a:pt x="29" y="82"/>
                    <a:pt x="29" y="82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7" y="81"/>
                    <a:pt x="26" y="79"/>
                    <a:pt x="26" y="79"/>
                  </a:cubicBezTo>
                  <a:cubicBezTo>
                    <a:pt x="24" y="73"/>
                    <a:pt x="18" y="72"/>
                    <a:pt x="18" y="72"/>
                  </a:cubicBezTo>
                  <a:cubicBezTo>
                    <a:pt x="17" y="72"/>
                    <a:pt x="17" y="71"/>
                    <a:pt x="17" y="70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69"/>
                    <a:pt x="17" y="69"/>
                    <a:pt x="18" y="69"/>
                  </a:cubicBezTo>
                  <a:cubicBezTo>
                    <a:pt x="18" y="68"/>
                    <a:pt x="24" y="67"/>
                    <a:pt x="26" y="61"/>
                  </a:cubicBezTo>
                  <a:cubicBezTo>
                    <a:pt x="26" y="61"/>
                    <a:pt x="27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0" y="59"/>
                    <a:pt x="31" y="61"/>
                    <a:pt x="31" y="61"/>
                  </a:cubicBezTo>
                  <a:cubicBezTo>
                    <a:pt x="32" y="67"/>
                    <a:pt x="39" y="68"/>
                    <a:pt x="39" y="69"/>
                  </a:cubicBezTo>
                  <a:cubicBezTo>
                    <a:pt x="40" y="69"/>
                    <a:pt x="40" y="69"/>
                    <a:pt x="40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2"/>
                    <a:pt x="39" y="72"/>
                  </a:cubicBezTo>
                  <a:cubicBezTo>
                    <a:pt x="39" y="72"/>
                    <a:pt x="32" y="73"/>
                    <a:pt x="31" y="79"/>
                  </a:cubicBezTo>
                  <a:cubicBezTo>
                    <a:pt x="31" y="79"/>
                    <a:pt x="30" y="81"/>
                    <a:pt x="29" y="81"/>
                  </a:cubicBezTo>
                  <a:close/>
                  <a:moveTo>
                    <a:pt x="36" y="116"/>
                  </a:moveTo>
                  <a:cubicBezTo>
                    <a:pt x="32" y="101"/>
                    <a:pt x="32" y="101"/>
                    <a:pt x="32" y="101"/>
                  </a:cubicBezTo>
                  <a:cubicBezTo>
                    <a:pt x="51" y="118"/>
                    <a:pt x="51" y="118"/>
                    <a:pt x="51" y="118"/>
                  </a:cubicBezTo>
                  <a:lnTo>
                    <a:pt x="36" y="116"/>
                  </a:lnTo>
                  <a:close/>
                  <a:moveTo>
                    <a:pt x="54" y="100"/>
                  </a:moveTo>
                  <a:cubicBezTo>
                    <a:pt x="53" y="101"/>
                    <a:pt x="51" y="101"/>
                    <a:pt x="50" y="100"/>
                  </a:cubicBezTo>
                  <a:cubicBezTo>
                    <a:pt x="49" y="99"/>
                    <a:pt x="49" y="97"/>
                    <a:pt x="50" y="96"/>
                  </a:cubicBezTo>
                  <a:cubicBezTo>
                    <a:pt x="51" y="95"/>
                    <a:pt x="53" y="95"/>
                    <a:pt x="54" y="96"/>
                  </a:cubicBezTo>
                  <a:cubicBezTo>
                    <a:pt x="55" y="97"/>
                    <a:pt x="55" y="99"/>
                    <a:pt x="54" y="100"/>
                  </a:cubicBezTo>
                  <a:close/>
                  <a:moveTo>
                    <a:pt x="88" y="114"/>
                  </a:moveTo>
                  <a:cubicBezTo>
                    <a:pt x="88" y="115"/>
                    <a:pt x="88" y="116"/>
                    <a:pt x="87" y="116"/>
                  </a:cubicBezTo>
                  <a:cubicBezTo>
                    <a:pt x="87" y="116"/>
                    <a:pt x="80" y="117"/>
                    <a:pt x="79" y="123"/>
                  </a:cubicBezTo>
                  <a:cubicBezTo>
                    <a:pt x="79" y="123"/>
                    <a:pt x="78" y="125"/>
                    <a:pt x="77" y="126"/>
                  </a:cubicBezTo>
                  <a:cubicBezTo>
                    <a:pt x="77" y="126"/>
                    <a:pt x="77" y="126"/>
                    <a:pt x="76" y="126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5" y="125"/>
                    <a:pt x="74" y="123"/>
                    <a:pt x="74" y="123"/>
                  </a:cubicBezTo>
                  <a:cubicBezTo>
                    <a:pt x="72" y="117"/>
                    <a:pt x="66" y="116"/>
                    <a:pt x="66" y="116"/>
                  </a:cubicBezTo>
                  <a:cubicBezTo>
                    <a:pt x="65" y="116"/>
                    <a:pt x="65" y="115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2"/>
                    <a:pt x="72" y="111"/>
                    <a:pt x="74" y="105"/>
                  </a:cubicBezTo>
                  <a:cubicBezTo>
                    <a:pt x="74" y="105"/>
                    <a:pt x="75" y="103"/>
                    <a:pt x="76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03"/>
                    <a:pt x="79" y="105"/>
                    <a:pt x="79" y="105"/>
                  </a:cubicBezTo>
                  <a:cubicBezTo>
                    <a:pt x="80" y="111"/>
                    <a:pt x="87" y="112"/>
                    <a:pt x="87" y="113"/>
                  </a:cubicBezTo>
                  <a:cubicBezTo>
                    <a:pt x="88" y="113"/>
                    <a:pt x="88" y="113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lose/>
                  <a:moveTo>
                    <a:pt x="78" y="87"/>
                  </a:moveTo>
                  <a:cubicBezTo>
                    <a:pt x="64" y="87"/>
                    <a:pt x="53" y="79"/>
                    <a:pt x="53" y="70"/>
                  </a:cubicBezTo>
                  <a:cubicBezTo>
                    <a:pt x="53" y="60"/>
                    <a:pt x="64" y="53"/>
                    <a:pt x="78" y="53"/>
                  </a:cubicBezTo>
                  <a:cubicBezTo>
                    <a:pt x="92" y="53"/>
                    <a:pt x="103" y="60"/>
                    <a:pt x="103" y="70"/>
                  </a:cubicBezTo>
                  <a:cubicBezTo>
                    <a:pt x="103" y="79"/>
                    <a:pt x="92" y="87"/>
                    <a:pt x="78" y="87"/>
                  </a:cubicBezTo>
                  <a:close/>
                  <a:moveTo>
                    <a:pt x="104" y="97"/>
                  </a:moveTo>
                  <a:cubicBezTo>
                    <a:pt x="103" y="99"/>
                    <a:pt x="101" y="99"/>
                    <a:pt x="100" y="97"/>
                  </a:cubicBezTo>
                  <a:cubicBezTo>
                    <a:pt x="99" y="96"/>
                    <a:pt x="99" y="95"/>
                    <a:pt x="100" y="93"/>
                  </a:cubicBezTo>
                  <a:cubicBezTo>
                    <a:pt x="101" y="92"/>
                    <a:pt x="103" y="92"/>
                    <a:pt x="104" y="93"/>
                  </a:cubicBezTo>
                  <a:cubicBezTo>
                    <a:pt x="106" y="95"/>
                    <a:pt x="106" y="96"/>
                    <a:pt x="104" y="97"/>
                  </a:cubicBezTo>
                  <a:close/>
                  <a:moveTo>
                    <a:pt x="121" y="112"/>
                  </a:moveTo>
                  <a:cubicBezTo>
                    <a:pt x="106" y="116"/>
                    <a:pt x="106" y="116"/>
                    <a:pt x="106" y="116"/>
                  </a:cubicBezTo>
                  <a:cubicBezTo>
                    <a:pt x="123" y="97"/>
                    <a:pt x="123" y="97"/>
                    <a:pt x="123" y="97"/>
                  </a:cubicBezTo>
                  <a:lnTo>
                    <a:pt x="121" y="112"/>
                  </a:lnTo>
                  <a:close/>
                  <a:moveTo>
                    <a:pt x="139" y="71"/>
                  </a:moveTo>
                  <a:cubicBezTo>
                    <a:pt x="138" y="71"/>
                    <a:pt x="132" y="72"/>
                    <a:pt x="130" y="79"/>
                  </a:cubicBezTo>
                  <a:cubicBezTo>
                    <a:pt x="130" y="79"/>
                    <a:pt x="130" y="80"/>
                    <a:pt x="129" y="81"/>
                  </a:cubicBezTo>
                  <a:cubicBezTo>
                    <a:pt x="129" y="81"/>
                    <a:pt x="128" y="81"/>
                    <a:pt x="128" y="81"/>
                  </a:cubicBezTo>
                  <a:cubicBezTo>
                    <a:pt x="128" y="81"/>
                    <a:pt x="127" y="81"/>
                    <a:pt x="127" y="81"/>
                  </a:cubicBezTo>
                  <a:cubicBezTo>
                    <a:pt x="126" y="80"/>
                    <a:pt x="126" y="79"/>
                    <a:pt x="126" y="79"/>
                  </a:cubicBezTo>
                  <a:cubicBezTo>
                    <a:pt x="124" y="72"/>
                    <a:pt x="117" y="71"/>
                    <a:pt x="117" y="71"/>
                  </a:cubicBezTo>
                  <a:cubicBezTo>
                    <a:pt x="117" y="71"/>
                    <a:pt x="116" y="71"/>
                    <a:pt x="116" y="70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8"/>
                    <a:pt x="117" y="68"/>
                    <a:pt x="117" y="68"/>
                  </a:cubicBezTo>
                  <a:cubicBezTo>
                    <a:pt x="117" y="68"/>
                    <a:pt x="124" y="66"/>
                    <a:pt x="126" y="60"/>
                  </a:cubicBezTo>
                  <a:cubicBezTo>
                    <a:pt x="126" y="60"/>
                    <a:pt x="126" y="59"/>
                    <a:pt x="127" y="58"/>
                  </a:cubicBezTo>
                  <a:cubicBezTo>
                    <a:pt x="127" y="58"/>
                    <a:pt x="128" y="58"/>
                    <a:pt x="128" y="58"/>
                  </a:cubicBezTo>
                  <a:cubicBezTo>
                    <a:pt x="128" y="58"/>
                    <a:pt x="129" y="58"/>
                    <a:pt x="129" y="58"/>
                  </a:cubicBezTo>
                  <a:cubicBezTo>
                    <a:pt x="130" y="59"/>
                    <a:pt x="130" y="60"/>
                    <a:pt x="130" y="60"/>
                  </a:cubicBezTo>
                  <a:cubicBezTo>
                    <a:pt x="132" y="66"/>
                    <a:pt x="138" y="68"/>
                    <a:pt x="139" y="68"/>
                  </a:cubicBezTo>
                  <a:cubicBezTo>
                    <a:pt x="139" y="68"/>
                    <a:pt x="139" y="68"/>
                    <a:pt x="140" y="69"/>
                  </a:cubicBezTo>
                  <a:cubicBezTo>
                    <a:pt x="140" y="69"/>
                    <a:pt x="140" y="69"/>
                    <a:pt x="140" y="70"/>
                  </a:cubicBezTo>
                  <a:cubicBezTo>
                    <a:pt x="139" y="71"/>
                    <a:pt x="139" y="71"/>
                    <a:pt x="139" y="71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Oval 62"/>
            <p:cNvSpPr>
              <a:spLocks noChangeArrowheads="1"/>
            </p:cNvSpPr>
            <p:nvPr/>
          </p:nvSpPr>
          <p:spPr bwMode="invGray">
            <a:xfrm>
              <a:off x="7333139" y="731380"/>
              <a:ext cx="239156" cy="160812"/>
            </a:xfrm>
            <a:prstGeom prst="ellipse">
              <a:avLst/>
            </a:pr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63"/>
            <p:cNvSpPr>
              <a:spLocks/>
            </p:cNvSpPr>
            <p:nvPr/>
          </p:nvSpPr>
          <p:spPr bwMode="invGray">
            <a:xfrm>
              <a:off x="7088288" y="302180"/>
              <a:ext cx="1265137" cy="1046117"/>
            </a:xfrm>
            <a:custGeom>
              <a:avLst/>
              <a:gdLst/>
              <a:ahLst/>
              <a:cxnLst/>
              <a:rect l="l" t="t" r="r" b="b"/>
              <a:pathLst>
                <a:path w="1948308" h="1611020">
                  <a:moveTo>
                    <a:pt x="1153401" y="173208"/>
                  </a:moveTo>
                  <a:cubicBezTo>
                    <a:pt x="1125912" y="172968"/>
                    <a:pt x="1098388" y="174480"/>
                    <a:pt x="1071002" y="177780"/>
                  </a:cubicBezTo>
                  <a:cubicBezTo>
                    <a:pt x="1088529" y="195379"/>
                    <a:pt x="1106057" y="212978"/>
                    <a:pt x="1123584" y="230577"/>
                  </a:cubicBezTo>
                  <a:cubicBezTo>
                    <a:pt x="1430312" y="538563"/>
                    <a:pt x="1430312" y="1048939"/>
                    <a:pt x="1123584" y="1356925"/>
                  </a:cubicBezTo>
                  <a:cubicBezTo>
                    <a:pt x="1088529" y="1392123"/>
                    <a:pt x="1053475" y="1418522"/>
                    <a:pt x="1018420" y="1444921"/>
                  </a:cubicBezTo>
                  <a:cubicBezTo>
                    <a:pt x="1193693" y="1480119"/>
                    <a:pt x="1386493" y="1444921"/>
                    <a:pt x="1544239" y="1330526"/>
                  </a:cubicBezTo>
                  <a:cubicBezTo>
                    <a:pt x="1824676" y="1110537"/>
                    <a:pt x="1877258" y="705755"/>
                    <a:pt x="1666930" y="424168"/>
                  </a:cubicBezTo>
                  <a:cubicBezTo>
                    <a:pt x="1536571" y="262476"/>
                    <a:pt x="1345824" y="174893"/>
                    <a:pt x="1153401" y="173208"/>
                  </a:cubicBezTo>
                  <a:close/>
                  <a:moveTo>
                    <a:pt x="561739" y="124393"/>
                  </a:moveTo>
                  <a:cubicBezTo>
                    <a:pt x="386415" y="124393"/>
                    <a:pt x="219858" y="194828"/>
                    <a:pt x="88365" y="318089"/>
                  </a:cubicBezTo>
                  <a:cubicBezTo>
                    <a:pt x="-165855" y="582220"/>
                    <a:pt x="-165855" y="1004829"/>
                    <a:pt x="88365" y="1268960"/>
                  </a:cubicBezTo>
                  <a:cubicBezTo>
                    <a:pt x="219858" y="1392221"/>
                    <a:pt x="386415" y="1462656"/>
                    <a:pt x="561739" y="1462656"/>
                  </a:cubicBezTo>
                  <a:cubicBezTo>
                    <a:pt x="737063" y="1462656"/>
                    <a:pt x="903621" y="1392221"/>
                    <a:pt x="1035114" y="1268960"/>
                  </a:cubicBezTo>
                  <a:cubicBezTo>
                    <a:pt x="1157840" y="1136895"/>
                    <a:pt x="1227970" y="969612"/>
                    <a:pt x="1227970" y="793525"/>
                  </a:cubicBezTo>
                  <a:cubicBezTo>
                    <a:pt x="1227970" y="617437"/>
                    <a:pt x="1157840" y="450155"/>
                    <a:pt x="1035114" y="318089"/>
                  </a:cubicBezTo>
                  <a:cubicBezTo>
                    <a:pt x="912387" y="194828"/>
                    <a:pt x="737063" y="124393"/>
                    <a:pt x="561739" y="124393"/>
                  </a:cubicBezTo>
                  <a:close/>
                  <a:moveTo>
                    <a:pt x="541100" y="178"/>
                  </a:moveTo>
                  <a:cubicBezTo>
                    <a:pt x="659261" y="-2300"/>
                    <a:pt x="777730" y="21236"/>
                    <a:pt x="886327" y="70784"/>
                  </a:cubicBezTo>
                  <a:cubicBezTo>
                    <a:pt x="1202245" y="-43728"/>
                    <a:pt x="1570817" y="53167"/>
                    <a:pt x="1781429" y="335042"/>
                  </a:cubicBezTo>
                  <a:cubicBezTo>
                    <a:pt x="2053470" y="678577"/>
                    <a:pt x="1983266" y="1180667"/>
                    <a:pt x="1641021" y="1453733"/>
                  </a:cubicBezTo>
                  <a:cubicBezTo>
                    <a:pt x="1395306" y="1629905"/>
                    <a:pt x="1088164" y="1656331"/>
                    <a:pt x="833674" y="1541819"/>
                  </a:cubicBezTo>
                  <a:cubicBezTo>
                    <a:pt x="552857" y="1647523"/>
                    <a:pt x="228163" y="1585862"/>
                    <a:pt x="0" y="1356839"/>
                  </a:cubicBezTo>
                  <a:cubicBezTo>
                    <a:pt x="-307143" y="1048538"/>
                    <a:pt x="-307143" y="537640"/>
                    <a:pt x="0" y="229339"/>
                  </a:cubicBezTo>
                  <a:cubicBezTo>
                    <a:pt x="148087" y="80694"/>
                    <a:pt x="344165" y="4307"/>
                    <a:pt x="541100" y="178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69"/>
            <p:cNvSpPr>
              <a:spLocks/>
            </p:cNvSpPr>
            <p:nvPr/>
          </p:nvSpPr>
          <p:spPr bwMode="invGray">
            <a:xfrm>
              <a:off x="8606232" y="0"/>
              <a:ext cx="537769" cy="764427"/>
            </a:xfrm>
            <a:custGeom>
              <a:avLst/>
              <a:gdLst/>
              <a:ahLst/>
              <a:cxnLst/>
              <a:rect l="l" t="t" r="r" b="b"/>
              <a:pathLst>
                <a:path w="537769" h="764427">
                  <a:moveTo>
                    <a:pt x="397855" y="551097"/>
                  </a:moveTo>
                  <a:cubicBezTo>
                    <a:pt x="376613" y="551097"/>
                    <a:pt x="359393" y="567252"/>
                    <a:pt x="359393" y="587181"/>
                  </a:cubicBezTo>
                  <a:cubicBezTo>
                    <a:pt x="359393" y="607109"/>
                    <a:pt x="376613" y="623264"/>
                    <a:pt x="397855" y="623264"/>
                  </a:cubicBezTo>
                  <a:cubicBezTo>
                    <a:pt x="419098" y="623264"/>
                    <a:pt x="436318" y="607109"/>
                    <a:pt x="436318" y="587181"/>
                  </a:cubicBezTo>
                  <a:cubicBezTo>
                    <a:pt x="436318" y="567252"/>
                    <a:pt x="419098" y="551097"/>
                    <a:pt x="397855" y="551097"/>
                  </a:cubicBezTo>
                  <a:close/>
                  <a:moveTo>
                    <a:pt x="216647" y="551097"/>
                  </a:moveTo>
                  <a:cubicBezTo>
                    <a:pt x="195186" y="551097"/>
                    <a:pt x="177788" y="567252"/>
                    <a:pt x="177788" y="587181"/>
                  </a:cubicBezTo>
                  <a:cubicBezTo>
                    <a:pt x="177788" y="607109"/>
                    <a:pt x="195186" y="623264"/>
                    <a:pt x="216647" y="623264"/>
                  </a:cubicBezTo>
                  <a:cubicBezTo>
                    <a:pt x="238108" y="623264"/>
                    <a:pt x="255506" y="607109"/>
                    <a:pt x="255506" y="587181"/>
                  </a:cubicBezTo>
                  <a:cubicBezTo>
                    <a:pt x="255506" y="567252"/>
                    <a:pt x="238108" y="551097"/>
                    <a:pt x="216647" y="551097"/>
                  </a:cubicBezTo>
                  <a:close/>
                  <a:moveTo>
                    <a:pt x="397855" y="389318"/>
                  </a:moveTo>
                  <a:cubicBezTo>
                    <a:pt x="376613" y="389318"/>
                    <a:pt x="359393" y="405650"/>
                    <a:pt x="359393" y="425797"/>
                  </a:cubicBezTo>
                  <a:cubicBezTo>
                    <a:pt x="359393" y="445945"/>
                    <a:pt x="376613" y="462277"/>
                    <a:pt x="397855" y="462277"/>
                  </a:cubicBezTo>
                  <a:cubicBezTo>
                    <a:pt x="419098" y="462277"/>
                    <a:pt x="436318" y="445945"/>
                    <a:pt x="436318" y="425797"/>
                  </a:cubicBezTo>
                  <a:cubicBezTo>
                    <a:pt x="436318" y="405650"/>
                    <a:pt x="419098" y="389318"/>
                    <a:pt x="397855" y="389318"/>
                  </a:cubicBezTo>
                  <a:close/>
                  <a:moveTo>
                    <a:pt x="216647" y="389318"/>
                  </a:moveTo>
                  <a:cubicBezTo>
                    <a:pt x="195186" y="389318"/>
                    <a:pt x="177788" y="405650"/>
                    <a:pt x="177788" y="425797"/>
                  </a:cubicBezTo>
                  <a:cubicBezTo>
                    <a:pt x="177788" y="445945"/>
                    <a:pt x="195186" y="462277"/>
                    <a:pt x="216647" y="462277"/>
                  </a:cubicBezTo>
                  <a:cubicBezTo>
                    <a:pt x="238108" y="462277"/>
                    <a:pt x="255506" y="445945"/>
                    <a:pt x="255506" y="425797"/>
                  </a:cubicBezTo>
                  <a:cubicBezTo>
                    <a:pt x="255506" y="405650"/>
                    <a:pt x="238108" y="389318"/>
                    <a:pt x="216647" y="389318"/>
                  </a:cubicBezTo>
                  <a:close/>
                  <a:moveTo>
                    <a:pt x="397855" y="228331"/>
                  </a:moveTo>
                  <a:cubicBezTo>
                    <a:pt x="376613" y="228331"/>
                    <a:pt x="359393" y="244663"/>
                    <a:pt x="359393" y="264811"/>
                  </a:cubicBezTo>
                  <a:cubicBezTo>
                    <a:pt x="359393" y="284958"/>
                    <a:pt x="376613" y="301290"/>
                    <a:pt x="397855" y="301290"/>
                  </a:cubicBezTo>
                  <a:cubicBezTo>
                    <a:pt x="419098" y="301290"/>
                    <a:pt x="436318" y="284958"/>
                    <a:pt x="436318" y="264811"/>
                  </a:cubicBezTo>
                  <a:cubicBezTo>
                    <a:pt x="436318" y="244663"/>
                    <a:pt x="419098" y="228331"/>
                    <a:pt x="397855" y="228331"/>
                  </a:cubicBezTo>
                  <a:close/>
                  <a:moveTo>
                    <a:pt x="216647" y="228331"/>
                  </a:moveTo>
                  <a:cubicBezTo>
                    <a:pt x="195186" y="228331"/>
                    <a:pt x="177788" y="244663"/>
                    <a:pt x="177788" y="264811"/>
                  </a:cubicBezTo>
                  <a:cubicBezTo>
                    <a:pt x="177788" y="284958"/>
                    <a:pt x="195186" y="301290"/>
                    <a:pt x="216647" y="301290"/>
                  </a:cubicBezTo>
                  <a:cubicBezTo>
                    <a:pt x="238108" y="301290"/>
                    <a:pt x="255506" y="284958"/>
                    <a:pt x="255506" y="264811"/>
                  </a:cubicBezTo>
                  <a:cubicBezTo>
                    <a:pt x="255506" y="244663"/>
                    <a:pt x="238108" y="228331"/>
                    <a:pt x="216647" y="228331"/>
                  </a:cubicBezTo>
                  <a:close/>
                  <a:moveTo>
                    <a:pt x="397855" y="62587"/>
                  </a:moveTo>
                  <a:cubicBezTo>
                    <a:pt x="376613" y="62587"/>
                    <a:pt x="359393" y="79985"/>
                    <a:pt x="359393" y="101446"/>
                  </a:cubicBezTo>
                  <a:cubicBezTo>
                    <a:pt x="359393" y="122907"/>
                    <a:pt x="376613" y="140305"/>
                    <a:pt x="397855" y="140305"/>
                  </a:cubicBezTo>
                  <a:cubicBezTo>
                    <a:pt x="419098" y="140305"/>
                    <a:pt x="436318" y="122907"/>
                    <a:pt x="436318" y="101446"/>
                  </a:cubicBezTo>
                  <a:cubicBezTo>
                    <a:pt x="436318" y="79985"/>
                    <a:pt x="419098" y="62587"/>
                    <a:pt x="397855" y="62587"/>
                  </a:cubicBezTo>
                  <a:close/>
                  <a:moveTo>
                    <a:pt x="216647" y="62587"/>
                  </a:moveTo>
                  <a:cubicBezTo>
                    <a:pt x="195186" y="62587"/>
                    <a:pt x="177788" y="79985"/>
                    <a:pt x="177788" y="101446"/>
                  </a:cubicBezTo>
                  <a:cubicBezTo>
                    <a:pt x="177788" y="122907"/>
                    <a:pt x="195186" y="140305"/>
                    <a:pt x="216647" y="140305"/>
                  </a:cubicBezTo>
                  <a:cubicBezTo>
                    <a:pt x="238108" y="140305"/>
                    <a:pt x="255506" y="122907"/>
                    <a:pt x="255506" y="101446"/>
                  </a:cubicBezTo>
                  <a:cubicBezTo>
                    <a:pt x="255506" y="79985"/>
                    <a:pt x="238108" y="62587"/>
                    <a:pt x="216647" y="62587"/>
                  </a:cubicBezTo>
                  <a:close/>
                  <a:moveTo>
                    <a:pt x="1850" y="0"/>
                  </a:moveTo>
                  <a:lnTo>
                    <a:pt x="537769" y="0"/>
                  </a:lnTo>
                  <a:lnTo>
                    <a:pt x="537769" y="739917"/>
                  </a:lnTo>
                  <a:cubicBezTo>
                    <a:pt x="531981" y="735524"/>
                    <a:pt x="527568" y="729560"/>
                    <a:pt x="524721" y="722417"/>
                  </a:cubicBezTo>
                  <a:cubicBezTo>
                    <a:pt x="514366" y="732809"/>
                    <a:pt x="509189" y="743202"/>
                    <a:pt x="493656" y="748397"/>
                  </a:cubicBezTo>
                  <a:cubicBezTo>
                    <a:pt x="467767" y="758790"/>
                    <a:pt x="436702" y="748397"/>
                    <a:pt x="421169" y="722417"/>
                  </a:cubicBezTo>
                  <a:cubicBezTo>
                    <a:pt x="415991" y="732809"/>
                    <a:pt x="405636" y="743202"/>
                    <a:pt x="395281" y="748397"/>
                  </a:cubicBezTo>
                  <a:cubicBezTo>
                    <a:pt x="369392" y="758790"/>
                    <a:pt x="338326" y="748397"/>
                    <a:pt x="322793" y="722417"/>
                  </a:cubicBezTo>
                  <a:cubicBezTo>
                    <a:pt x="317616" y="732809"/>
                    <a:pt x="307260" y="743202"/>
                    <a:pt x="296905" y="748397"/>
                  </a:cubicBezTo>
                  <a:cubicBezTo>
                    <a:pt x="265839" y="758790"/>
                    <a:pt x="234774" y="748397"/>
                    <a:pt x="224418" y="722417"/>
                  </a:cubicBezTo>
                  <a:cubicBezTo>
                    <a:pt x="219241" y="732809"/>
                    <a:pt x="208885" y="743202"/>
                    <a:pt x="198530" y="748397"/>
                  </a:cubicBezTo>
                  <a:cubicBezTo>
                    <a:pt x="167464" y="758790"/>
                    <a:pt x="136398" y="748397"/>
                    <a:pt x="126043" y="727613"/>
                  </a:cubicBezTo>
                  <a:cubicBezTo>
                    <a:pt x="110510" y="743202"/>
                    <a:pt x="94977" y="758790"/>
                    <a:pt x="74267" y="763986"/>
                  </a:cubicBezTo>
                  <a:cubicBezTo>
                    <a:pt x="27668" y="769182"/>
                    <a:pt x="-8576" y="727613"/>
                    <a:pt x="1779" y="686045"/>
                  </a:cubicBezTo>
                  <a:cubicBezTo>
                    <a:pt x="6957" y="665260"/>
                    <a:pt x="22490" y="654868"/>
                    <a:pt x="38023" y="644476"/>
                  </a:cubicBezTo>
                  <a:cubicBezTo>
                    <a:pt x="17312" y="628888"/>
                    <a:pt x="6957" y="602907"/>
                    <a:pt x="17312" y="571731"/>
                  </a:cubicBezTo>
                  <a:cubicBezTo>
                    <a:pt x="22490" y="561338"/>
                    <a:pt x="27668" y="556142"/>
                    <a:pt x="38023" y="550946"/>
                  </a:cubicBezTo>
                  <a:cubicBezTo>
                    <a:pt x="38023" y="550935"/>
                    <a:pt x="38023" y="550860"/>
                    <a:pt x="38023" y="550296"/>
                  </a:cubicBezTo>
                  <a:lnTo>
                    <a:pt x="38023" y="545750"/>
                  </a:lnTo>
                  <a:cubicBezTo>
                    <a:pt x="17312" y="530162"/>
                    <a:pt x="6957" y="498985"/>
                    <a:pt x="17312" y="473005"/>
                  </a:cubicBezTo>
                  <a:cubicBezTo>
                    <a:pt x="22490" y="462613"/>
                    <a:pt x="27668" y="452221"/>
                    <a:pt x="38023" y="447024"/>
                  </a:cubicBezTo>
                  <a:cubicBezTo>
                    <a:pt x="17312" y="431436"/>
                    <a:pt x="6957" y="400259"/>
                    <a:pt x="17312" y="374279"/>
                  </a:cubicBezTo>
                  <a:cubicBezTo>
                    <a:pt x="22490" y="363887"/>
                    <a:pt x="27668" y="353494"/>
                    <a:pt x="38023" y="348299"/>
                  </a:cubicBezTo>
                  <a:cubicBezTo>
                    <a:pt x="38023" y="348287"/>
                    <a:pt x="38023" y="348214"/>
                    <a:pt x="38023" y="347649"/>
                  </a:cubicBezTo>
                  <a:lnTo>
                    <a:pt x="38023" y="343102"/>
                  </a:lnTo>
                  <a:cubicBezTo>
                    <a:pt x="17312" y="327514"/>
                    <a:pt x="6957" y="301534"/>
                    <a:pt x="17312" y="270357"/>
                  </a:cubicBezTo>
                  <a:cubicBezTo>
                    <a:pt x="22490" y="259965"/>
                    <a:pt x="27668" y="254769"/>
                    <a:pt x="38023" y="249573"/>
                  </a:cubicBezTo>
                  <a:cubicBezTo>
                    <a:pt x="38023" y="249562"/>
                    <a:pt x="38023" y="249487"/>
                    <a:pt x="38023" y="248923"/>
                  </a:cubicBezTo>
                  <a:lnTo>
                    <a:pt x="38023" y="244377"/>
                  </a:lnTo>
                  <a:cubicBezTo>
                    <a:pt x="17312" y="228789"/>
                    <a:pt x="6957" y="197612"/>
                    <a:pt x="17312" y="171632"/>
                  </a:cubicBezTo>
                  <a:cubicBezTo>
                    <a:pt x="22490" y="161240"/>
                    <a:pt x="27668" y="150847"/>
                    <a:pt x="38023" y="145651"/>
                  </a:cubicBezTo>
                  <a:cubicBezTo>
                    <a:pt x="17312" y="130063"/>
                    <a:pt x="6957" y="98886"/>
                    <a:pt x="17312" y="72906"/>
                  </a:cubicBezTo>
                  <a:cubicBezTo>
                    <a:pt x="22490" y="62514"/>
                    <a:pt x="27668" y="52121"/>
                    <a:pt x="38023" y="46926"/>
                  </a:cubicBezTo>
                  <a:cubicBezTo>
                    <a:pt x="22490" y="36533"/>
                    <a:pt x="6957" y="26141"/>
                    <a:pt x="1779" y="5357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69"/>
            <p:cNvSpPr>
              <a:spLocks/>
            </p:cNvSpPr>
            <p:nvPr/>
          </p:nvSpPr>
          <p:spPr bwMode="invGray">
            <a:xfrm>
              <a:off x="5278569" y="6176946"/>
              <a:ext cx="1327530" cy="681054"/>
            </a:xfrm>
            <a:custGeom>
              <a:avLst/>
              <a:gdLst/>
              <a:ahLst/>
              <a:cxnLst/>
              <a:rect l="l" t="t" r="r" b="b"/>
              <a:pathLst>
                <a:path w="1327530" h="681054">
                  <a:moveTo>
                    <a:pt x="1097602" y="534733"/>
                  </a:moveTo>
                  <a:cubicBezTo>
                    <a:pt x="1074553" y="534733"/>
                    <a:pt x="1055868" y="553622"/>
                    <a:pt x="1055868" y="576924"/>
                  </a:cubicBezTo>
                  <a:cubicBezTo>
                    <a:pt x="1055868" y="600226"/>
                    <a:pt x="1074553" y="619115"/>
                    <a:pt x="1097602" y="619115"/>
                  </a:cubicBezTo>
                  <a:cubicBezTo>
                    <a:pt x="1120650" y="619115"/>
                    <a:pt x="1139335" y="600226"/>
                    <a:pt x="1139335" y="576924"/>
                  </a:cubicBezTo>
                  <a:cubicBezTo>
                    <a:pt x="1139335" y="553622"/>
                    <a:pt x="1120650" y="534733"/>
                    <a:pt x="1097602" y="534733"/>
                  </a:cubicBezTo>
                  <a:close/>
                  <a:moveTo>
                    <a:pt x="885270" y="534733"/>
                  </a:moveTo>
                  <a:cubicBezTo>
                    <a:pt x="860449" y="534733"/>
                    <a:pt x="840327" y="553622"/>
                    <a:pt x="840327" y="576924"/>
                  </a:cubicBezTo>
                  <a:cubicBezTo>
                    <a:pt x="840327" y="600226"/>
                    <a:pt x="860449" y="619115"/>
                    <a:pt x="885270" y="619115"/>
                  </a:cubicBezTo>
                  <a:cubicBezTo>
                    <a:pt x="910091" y="619115"/>
                    <a:pt x="930213" y="600226"/>
                    <a:pt x="930213" y="576924"/>
                  </a:cubicBezTo>
                  <a:cubicBezTo>
                    <a:pt x="930213" y="553622"/>
                    <a:pt x="910091" y="534733"/>
                    <a:pt x="885270" y="534733"/>
                  </a:cubicBezTo>
                  <a:close/>
                  <a:moveTo>
                    <a:pt x="672938" y="534733"/>
                  </a:moveTo>
                  <a:cubicBezTo>
                    <a:pt x="649889" y="534733"/>
                    <a:pt x="631205" y="553622"/>
                    <a:pt x="631205" y="576924"/>
                  </a:cubicBezTo>
                  <a:cubicBezTo>
                    <a:pt x="631205" y="600226"/>
                    <a:pt x="649889" y="619115"/>
                    <a:pt x="672938" y="619115"/>
                  </a:cubicBezTo>
                  <a:cubicBezTo>
                    <a:pt x="695987" y="619115"/>
                    <a:pt x="714671" y="600226"/>
                    <a:pt x="714671" y="576924"/>
                  </a:cubicBezTo>
                  <a:cubicBezTo>
                    <a:pt x="714671" y="553622"/>
                    <a:pt x="695987" y="534733"/>
                    <a:pt x="672938" y="534733"/>
                  </a:cubicBezTo>
                  <a:close/>
                  <a:moveTo>
                    <a:pt x="460147" y="534733"/>
                  </a:moveTo>
                  <a:cubicBezTo>
                    <a:pt x="435579" y="534733"/>
                    <a:pt x="415663" y="553622"/>
                    <a:pt x="415663" y="576924"/>
                  </a:cubicBezTo>
                  <a:cubicBezTo>
                    <a:pt x="415663" y="600226"/>
                    <a:pt x="435579" y="619115"/>
                    <a:pt x="460147" y="619115"/>
                  </a:cubicBezTo>
                  <a:cubicBezTo>
                    <a:pt x="484715" y="619115"/>
                    <a:pt x="504631" y="600226"/>
                    <a:pt x="504631" y="576924"/>
                  </a:cubicBezTo>
                  <a:cubicBezTo>
                    <a:pt x="504631" y="553622"/>
                    <a:pt x="484715" y="534733"/>
                    <a:pt x="460147" y="534733"/>
                  </a:cubicBezTo>
                  <a:close/>
                  <a:moveTo>
                    <a:pt x="250567" y="534733"/>
                  </a:moveTo>
                  <a:cubicBezTo>
                    <a:pt x="225746" y="534733"/>
                    <a:pt x="205624" y="553622"/>
                    <a:pt x="205624" y="576924"/>
                  </a:cubicBezTo>
                  <a:cubicBezTo>
                    <a:pt x="205624" y="600226"/>
                    <a:pt x="225746" y="619115"/>
                    <a:pt x="250567" y="619115"/>
                  </a:cubicBezTo>
                  <a:cubicBezTo>
                    <a:pt x="275389" y="619115"/>
                    <a:pt x="295510" y="600226"/>
                    <a:pt x="295510" y="576924"/>
                  </a:cubicBezTo>
                  <a:cubicBezTo>
                    <a:pt x="295510" y="553622"/>
                    <a:pt x="275389" y="534733"/>
                    <a:pt x="250567" y="534733"/>
                  </a:cubicBezTo>
                  <a:close/>
                  <a:moveTo>
                    <a:pt x="1097602" y="348541"/>
                  </a:moveTo>
                  <a:cubicBezTo>
                    <a:pt x="1074553" y="348541"/>
                    <a:pt x="1055868" y="367430"/>
                    <a:pt x="1055868" y="390732"/>
                  </a:cubicBezTo>
                  <a:cubicBezTo>
                    <a:pt x="1055868" y="414034"/>
                    <a:pt x="1074553" y="432923"/>
                    <a:pt x="1097602" y="432923"/>
                  </a:cubicBezTo>
                  <a:cubicBezTo>
                    <a:pt x="1120650" y="432923"/>
                    <a:pt x="1139335" y="414034"/>
                    <a:pt x="1139335" y="390732"/>
                  </a:cubicBezTo>
                  <a:cubicBezTo>
                    <a:pt x="1139335" y="367430"/>
                    <a:pt x="1120650" y="348541"/>
                    <a:pt x="1097602" y="348541"/>
                  </a:cubicBezTo>
                  <a:close/>
                  <a:moveTo>
                    <a:pt x="885270" y="348541"/>
                  </a:moveTo>
                  <a:cubicBezTo>
                    <a:pt x="860449" y="348541"/>
                    <a:pt x="840327" y="367430"/>
                    <a:pt x="840327" y="390732"/>
                  </a:cubicBezTo>
                  <a:cubicBezTo>
                    <a:pt x="840327" y="414034"/>
                    <a:pt x="860449" y="432923"/>
                    <a:pt x="885270" y="432923"/>
                  </a:cubicBezTo>
                  <a:cubicBezTo>
                    <a:pt x="910091" y="432923"/>
                    <a:pt x="930213" y="414034"/>
                    <a:pt x="930213" y="390732"/>
                  </a:cubicBezTo>
                  <a:cubicBezTo>
                    <a:pt x="930213" y="367430"/>
                    <a:pt x="910091" y="348541"/>
                    <a:pt x="885270" y="348541"/>
                  </a:cubicBezTo>
                  <a:close/>
                  <a:moveTo>
                    <a:pt x="672938" y="348541"/>
                  </a:moveTo>
                  <a:cubicBezTo>
                    <a:pt x="649889" y="348541"/>
                    <a:pt x="631205" y="367430"/>
                    <a:pt x="631205" y="390732"/>
                  </a:cubicBezTo>
                  <a:cubicBezTo>
                    <a:pt x="631205" y="414034"/>
                    <a:pt x="649889" y="432923"/>
                    <a:pt x="672938" y="432923"/>
                  </a:cubicBezTo>
                  <a:cubicBezTo>
                    <a:pt x="695987" y="432923"/>
                    <a:pt x="714671" y="414034"/>
                    <a:pt x="714671" y="390732"/>
                  </a:cubicBezTo>
                  <a:cubicBezTo>
                    <a:pt x="714671" y="367430"/>
                    <a:pt x="695987" y="348541"/>
                    <a:pt x="672938" y="348541"/>
                  </a:cubicBezTo>
                  <a:close/>
                  <a:moveTo>
                    <a:pt x="460147" y="348541"/>
                  </a:moveTo>
                  <a:cubicBezTo>
                    <a:pt x="435579" y="348541"/>
                    <a:pt x="415663" y="367430"/>
                    <a:pt x="415663" y="390732"/>
                  </a:cubicBezTo>
                  <a:cubicBezTo>
                    <a:pt x="415663" y="414034"/>
                    <a:pt x="435579" y="432923"/>
                    <a:pt x="460147" y="432923"/>
                  </a:cubicBezTo>
                  <a:cubicBezTo>
                    <a:pt x="484715" y="432923"/>
                    <a:pt x="504631" y="414034"/>
                    <a:pt x="504631" y="390732"/>
                  </a:cubicBezTo>
                  <a:cubicBezTo>
                    <a:pt x="504631" y="367430"/>
                    <a:pt x="484715" y="348541"/>
                    <a:pt x="460147" y="348541"/>
                  </a:cubicBezTo>
                  <a:close/>
                  <a:moveTo>
                    <a:pt x="250567" y="348541"/>
                  </a:moveTo>
                  <a:cubicBezTo>
                    <a:pt x="225746" y="348541"/>
                    <a:pt x="205624" y="367430"/>
                    <a:pt x="205624" y="390732"/>
                  </a:cubicBezTo>
                  <a:cubicBezTo>
                    <a:pt x="205624" y="414034"/>
                    <a:pt x="225746" y="432923"/>
                    <a:pt x="250567" y="432923"/>
                  </a:cubicBezTo>
                  <a:cubicBezTo>
                    <a:pt x="275389" y="432923"/>
                    <a:pt x="295510" y="414034"/>
                    <a:pt x="295510" y="390732"/>
                  </a:cubicBezTo>
                  <a:cubicBezTo>
                    <a:pt x="295510" y="367430"/>
                    <a:pt x="275389" y="348541"/>
                    <a:pt x="250567" y="348541"/>
                  </a:cubicBezTo>
                  <a:close/>
                  <a:moveTo>
                    <a:pt x="1097602" y="156846"/>
                  </a:moveTo>
                  <a:cubicBezTo>
                    <a:pt x="1074553" y="156846"/>
                    <a:pt x="1055868" y="176968"/>
                    <a:pt x="1055868" y="201789"/>
                  </a:cubicBezTo>
                  <a:cubicBezTo>
                    <a:pt x="1055868" y="226610"/>
                    <a:pt x="1074553" y="246732"/>
                    <a:pt x="1097602" y="246732"/>
                  </a:cubicBezTo>
                  <a:cubicBezTo>
                    <a:pt x="1120650" y="246732"/>
                    <a:pt x="1139335" y="226610"/>
                    <a:pt x="1139335" y="201789"/>
                  </a:cubicBezTo>
                  <a:cubicBezTo>
                    <a:pt x="1139335" y="176968"/>
                    <a:pt x="1120650" y="156846"/>
                    <a:pt x="1097602" y="156846"/>
                  </a:cubicBezTo>
                  <a:close/>
                  <a:moveTo>
                    <a:pt x="885270" y="156846"/>
                  </a:moveTo>
                  <a:cubicBezTo>
                    <a:pt x="860449" y="156846"/>
                    <a:pt x="840327" y="176968"/>
                    <a:pt x="840327" y="201789"/>
                  </a:cubicBezTo>
                  <a:cubicBezTo>
                    <a:pt x="840327" y="226610"/>
                    <a:pt x="860449" y="246732"/>
                    <a:pt x="885270" y="246732"/>
                  </a:cubicBezTo>
                  <a:cubicBezTo>
                    <a:pt x="910091" y="246732"/>
                    <a:pt x="930213" y="226610"/>
                    <a:pt x="930213" y="201789"/>
                  </a:cubicBezTo>
                  <a:cubicBezTo>
                    <a:pt x="930213" y="176968"/>
                    <a:pt x="910091" y="156846"/>
                    <a:pt x="885270" y="156846"/>
                  </a:cubicBezTo>
                  <a:close/>
                  <a:moveTo>
                    <a:pt x="672938" y="156846"/>
                  </a:moveTo>
                  <a:cubicBezTo>
                    <a:pt x="649889" y="156846"/>
                    <a:pt x="631205" y="176968"/>
                    <a:pt x="631205" y="201789"/>
                  </a:cubicBezTo>
                  <a:cubicBezTo>
                    <a:pt x="631205" y="226610"/>
                    <a:pt x="649889" y="246732"/>
                    <a:pt x="672938" y="246732"/>
                  </a:cubicBezTo>
                  <a:cubicBezTo>
                    <a:pt x="695987" y="246732"/>
                    <a:pt x="714671" y="226610"/>
                    <a:pt x="714671" y="201789"/>
                  </a:cubicBezTo>
                  <a:cubicBezTo>
                    <a:pt x="714671" y="176968"/>
                    <a:pt x="695987" y="156846"/>
                    <a:pt x="672938" y="156846"/>
                  </a:cubicBezTo>
                  <a:close/>
                  <a:moveTo>
                    <a:pt x="460147" y="156846"/>
                  </a:moveTo>
                  <a:cubicBezTo>
                    <a:pt x="435579" y="156846"/>
                    <a:pt x="415663" y="176968"/>
                    <a:pt x="415663" y="201789"/>
                  </a:cubicBezTo>
                  <a:cubicBezTo>
                    <a:pt x="415663" y="226610"/>
                    <a:pt x="435579" y="246732"/>
                    <a:pt x="460147" y="246732"/>
                  </a:cubicBezTo>
                  <a:cubicBezTo>
                    <a:pt x="484715" y="246732"/>
                    <a:pt x="504631" y="226610"/>
                    <a:pt x="504631" y="201789"/>
                  </a:cubicBezTo>
                  <a:cubicBezTo>
                    <a:pt x="504631" y="176968"/>
                    <a:pt x="484715" y="156846"/>
                    <a:pt x="460147" y="156846"/>
                  </a:cubicBezTo>
                  <a:close/>
                  <a:moveTo>
                    <a:pt x="250567" y="156846"/>
                  </a:moveTo>
                  <a:cubicBezTo>
                    <a:pt x="225746" y="156846"/>
                    <a:pt x="205624" y="176968"/>
                    <a:pt x="205624" y="201789"/>
                  </a:cubicBezTo>
                  <a:cubicBezTo>
                    <a:pt x="205624" y="226610"/>
                    <a:pt x="225746" y="246732"/>
                    <a:pt x="250567" y="246732"/>
                  </a:cubicBezTo>
                  <a:cubicBezTo>
                    <a:pt x="275389" y="246732"/>
                    <a:pt x="295510" y="226610"/>
                    <a:pt x="295510" y="201789"/>
                  </a:cubicBezTo>
                  <a:cubicBezTo>
                    <a:pt x="295510" y="176968"/>
                    <a:pt x="275389" y="156846"/>
                    <a:pt x="250567" y="156846"/>
                  </a:cubicBezTo>
                  <a:close/>
                  <a:moveTo>
                    <a:pt x="85895" y="511"/>
                  </a:moveTo>
                  <a:cubicBezTo>
                    <a:pt x="109848" y="6520"/>
                    <a:pt x="127813" y="18540"/>
                    <a:pt x="139789" y="36569"/>
                  </a:cubicBezTo>
                  <a:cubicBezTo>
                    <a:pt x="157754" y="6520"/>
                    <a:pt x="193684" y="-5499"/>
                    <a:pt x="229614" y="6520"/>
                  </a:cubicBezTo>
                  <a:cubicBezTo>
                    <a:pt x="241591" y="12530"/>
                    <a:pt x="253567" y="24549"/>
                    <a:pt x="259556" y="36569"/>
                  </a:cubicBezTo>
                  <a:cubicBezTo>
                    <a:pt x="271532" y="6520"/>
                    <a:pt x="307461" y="-5499"/>
                    <a:pt x="343391" y="6520"/>
                  </a:cubicBezTo>
                  <a:cubicBezTo>
                    <a:pt x="355368" y="12530"/>
                    <a:pt x="367345" y="24549"/>
                    <a:pt x="373333" y="36569"/>
                  </a:cubicBezTo>
                  <a:cubicBezTo>
                    <a:pt x="391298" y="6520"/>
                    <a:pt x="427228" y="-5499"/>
                    <a:pt x="457169" y="6520"/>
                  </a:cubicBezTo>
                  <a:cubicBezTo>
                    <a:pt x="469146" y="12530"/>
                    <a:pt x="481122" y="24549"/>
                    <a:pt x="487111" y="36569"/>
                  </a:cubicBezTo>
                  <a:cubicBezTo>
                    <a:pt x="505076" y="6520"/>
                    <a:pt x="541005" y="-5499"/>
                    <a:pt x="570947" y="6520"/>
                  </a:cubicBezTo>
                  <a:cubicBezTo>
                    <a:pt x="588912" y="12530"/>
                    <a:pt x="594900" y="24549"/>
                    <a:pt x="606877" y="36569"/>
                  </a:cubicBezTo>
                  <a:cubicBezTo>
                    <a:pt x="618853" y="6520"/>
                    <a:pt x="654783" y="-5499"/>
                    <a:pt x="690713" y="6520"/>
                  </a:cubicBezTo>
                  <a:cubicBezTo>
                    <a:pt x="702689" y="12530"/>
                    <a:pt x="714666" y="24549"/>
                    <a:pt x="720654" y="36569"/>
                  </a:cubicBezTo>
                  <a:cubicBezTo>
                    <a:pt x="738619" y="6520"/>
                    <a:pt x="774549" y="-5499"/>
                    <a:pt x="804490" y="6520"/>
                  </a:cubicBezTo>
                  <a:cubicBezTo>
                    <a:pt x="816467" y="12530"/>
                    <a:pt x="828444" y="24549"/>
                    <a:pt x="834432" y="36569"/>
                  </a:cubicBezTo>
                  <a:cubicBezTo>
                    <a:pt x="852397" y="6520"/>
                    <a:pt x="888327" y="-5499"/>
                    <a:pt x="924257" y="6520"/>
                  </a:cubicBezTo>
                  <a:cubicBezTo>
                    <a:pt x="936233" y="12530"/>
                    <a:pt x="942222" y="24549"/>
                    <a:pt x="954198" y="36569"/>
                  </a:cubicBezTo>
                  <a:cubicBezTo>
                    <a:pt x="966175" y="6520"/>
                    <a:pt x="1002105" y="-5499"/>
                    <a:pt x="1038034" y="6520"/>
                  </a:cubicBezTo>
                  <a:cubicBezTo>
                    <a:pt x="1050011" y="12530"/>
                    <a:pt x="1061988" y="24549"/>
                    <a:pt x="1067976" y="36569"/>
                  </a:cubicBezTo>
                  <a:cubicBezTo>
                    <a:pt x="1085941" y="6520"/>
                    <a:pt x="1121870" y="-5499"/>
                    <a:pt x="1151812" y="6520"/>
                  </a:cubicBezTo>
                  <a:cubicBezTo>
                    <a:pt x="1163788" y="12530"/>
                    <a:pt x="1175765" y="24549"/>
                    <a:pt x="1181753" y="36569"/>
                  </a:cubicBezTo>
                  <a:cubicBezTo>
                    <a:pt x="1199718" y="18540"/>
                    <a:pt x="1217683" y="6520"/>
                    <a:pt x="1241636" y="511"/>
                  </a:cubicBezTo>
                  <a:cubicBezTo>
                    <a:pt x="1295531" y="-5499"/>
                    <a:pt x="1337449" y="42578"/>
                    <a:pt x="1325473" y="90655"/>
                  </a:cubicBezTo>
                  <a:cubicBezTo>
                    <a:pt x="1319484" y="114694"/>
                    <a:pt x="1301519" y="126713"/>
                    <a:pt x="1283554" y="138732"/>
                  </a:cubicBezTo>
                  <a:cubicBezTo>
                    <a:pt x="1295531" y="144742"/>
                    <a:pt x="1301519" y="156762"/>
                    <a:pt x="1307508" y="168781"/>
                  </a:cubicBezTo>
                  <a:cubicBezTo>
                    <a:pt x="1325473" y="198829"/>
                    <a:pt x="1307508" y="234887"/>
                    <a:pt x="1283554" y="252915"/>
                  </a:cubicBezTo>
                  <a:cubicBezTo>
                    <a:pt x="1295531" y="258925"/>
                    <a:pt x="1301519" y="270944"/>
                    <a:pt x="1307508" y="282964"/>
                  </a:cubicBezTo>
                  <a:cubicBezTo>
                    <a:pt x="1325473" y="319021"/>
                    <a:pt x="1307508" y="349070"/>
                    <a:pt x="1283554" y="367098"/>
                  </a:cubicBezTo>
                  <a:cubicBezTo>
                    <a:pt x="1283554" y="367109"/>
                    <a:pt x="1283554" y="367191"/>
                    <a:pt x="1283554" y="367849"/>
                  </a:cubicBezTo>
                  <a:lnTo>
                    <a:pt x="1283554" y="373108"/>
                  </a:lnTo>
                  <a:cubicBezTo>
                    <a:pt x="1295531" y="379118"/>
                    <a:pt x="1301519" y="385127"/>
                    <a:pt x="1307508" y="397147"/>
                  </a:cubicBezTo>
                  <a:cubicBezTo>
                    <a:pt x="1325473" y="433204"/>
                    <a:pt x="1307508" y="469262"/>
                    <a:pt x="1283554" y="481281"/>
                  </a:cubicBezTo>
                  <a:cubicBezTo>
                    <a:pt x="1283554" y="481292"/>
                    <a:pt x="1283554" y="481373"/>
                    <a:pt x="1283554" y="482033"/>
                  </a:cubicBezTo>
                  <a:lnTo>
                    <a:pt x="1283554" y="487291"/>
                  </a:lnTo>
                  <a:cubicBezTo>
                    <a:pt x="1295531" y="493301"/>
                    <a:pt x="1301519" y="505320"/>
                    <a:pt x="1307508" y="517340"/>
                  </a:cubicBezTo>
                  <a:cubicBezTo>
                    <a:pt x="1325473" y="547387"/>
                    <a:pt x="1307508" y="583446"/>
                    <a:pt x="1283554" y="601474"/>
                  </a:cubicBezTo>
                  <a:cubicBezTo>
                    <a:pt x="1295531" y="607484"/>
                    <a:pt x="1301519" y="619503"/>
                    <a:pt x="1307508" y="631523"/>
                  </a:cubicBezTo>
                  <a:cubicBezTo>
                    <a:pt x="1316648" y="649869"/>
                    <a:pt x="1316487" y="666659"/>
                    <a:pt x="1310845" y="681054"/>
                  </a:cubicBezTo>
                  <a:lnTo>
                    <a:pt x="20530" y="681054"/>
                  </a:lnTo>
                  <a:cubicBezTo>
                    <a:pt x="14067" y="665509"/>
                    <a:pt x="13595" y="647650"/>
                    <a:pt x="20023" y="631523"/>
                  </a:cubicBezTo>
                  <a:cubicBezTo>
                    <a:pt x="26012" y="619503"/>
                    <a:pt x="32000" y="607484"/>
                    <a:pt x="43977" y="601474"/>
                  </a:cubicBezTo>
                  <a:cubicBezTo>
                    <a:pt x="20023" y="583446"/>
                    <a:pt x="8047" y="547387"/>
                    <a:pt x="20023" y="517340"/>
                  </a:cubicBezTo>
                  <a:cubicBezTo>
                    <a:pt x="26012" y="505320"/>
                    <a:pt x="32000" y="493301"/>
                    <a:pt x="43977" y="487291"/>
                  </a:cubicBezTo>
                  <a:cubicBezTo>
                    <a:pt x="43977" y="487281"/>
                    <a:pt x="43977" y="487202"/>
                    <a:pt x="43977" y="486540"/>
                  </a:cubicBezTo>
                  <a:lnTo>
                    <a:pt x="43977" y="481281"/>
                  </a:lnTo>
                  <a:cubicBezTo>
                    <a:pt x="20023" y="463253"/>
                    <a:pt x="8047" y="433204"/>
                    <a:pt x="20023" y="397147"/>
                  </a:cubicBezTo>
                  <a:cubicBezTo>
                    <a:pt x="26012" y="385127"/>
                    <a:pt x="32000" y="379118"/>
                    <a:pt x="43977" y="373108"/>
                  </a:cubicBezTo>
                  <a:cubicBezTo>
                    <a:pt x="43977" y="373098"/>
                    <a:pt x="43977" y="373019"/>
                    <a:pt x="43977" y="372357"/>
                  </a:cubicBezTo>
                  <a:lnTo>
                    <a:pt x="43977" y="367098"/>
                  </a:lnTo>
                  <a:cubicBezTo>
                    <a:pt x="20023" y="349070"/>
                    <a:pt x="8047" y="313012"/>
                    <a:pt x="20023" y="282964"/>
                  </a:cubicBezTo>
                  <a:cubicBezTo>
                    <a:pt x="26012" y="270944"/>
                    <a:pt x="32000" y="258925"/>
                    <a:pt x="43977" y="252915"/>
                  </a:cubicBezTo>
                  <a:cubicBezTo>
                    <a:pt x="20023" y="234887"/>
                    <a:pt x="8047" y="198829"/>
                    <a:pt x="20023" y="168781"/>
                  </a:cubicBezTo>
                  <a:cubicBezTo>
                    <a:pt x="26012" y="156762"/>
                    <a:pt x="32000" y="144742"/>
                    <a:pt x="43977" y="138732"/>
                  </a:cubicBezTo>
                  <a:cubicBezTo>
                    <a:pt x="26012" y="126713"/>
                    <a:pt x="8047" y="114694"/>
                    <a:pt x="2058" y="90655"/>
                  </a:cubicBezTo>
                  <a:cubicBezTo>
                    <a:pt x="-9919" y="42578"/>
                    <a:pt x="32000" y="-5499"/>
                    <a:pt x="85895" y="511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invGray">
            <a:xfrm>
              <a:off x="1470139" y="0"/>
              <a:ext cx="2183553" cy="1093510"/>
            </a:xfrm>
            <a:custGeom>
              <a:avLst/>
              <a:gdLst/>
              <a:ahLst/>
              <a:cxnLst/>
              <a:rect l="l" t="t" r="r" b="b"/>
              <a:pathLst>
                <a:path w="2183553" h="1093510">
                  <a:moveTo>
                    <a:pt x="1805361" y="687682"/>
                  </a:moveTo>
                  <a:cubicBezTo>
                    <a:pt x="1767450" y="687682"/>
                    <a:pt x="1736717" y="718414"/>
                    <a:pt x="1736717" y="756325"/>
                  </a:cubicBezTo>
                  <a:cubicBezTo>
                    <a:pt x="1736717" y="794236"/>
                    <a:pt x="1767450" y="824969"/>
                    <a:pt x="1805361" y="824969"/>
                  </a:cubicBezTo>
                  <a:cubicBezTo>
                    <a:pt x="1843272" y="824969"/>
                    <a:pt x="1874005" y="794236"/>
                    <a:pt x="1874005" y="756325"/>
                  </a:cubicBezTo>
                  <a:cubicBezTo>
                    <a:pt x="1874005" y="718414"/>
                    <a:pt x="1843272" y="687682"/>
                    <a:pt x="1805361" y="687682"/>
                  </a:cubicBezTo>
                  <a:close/>
                  <a:moveTo>
                    <a:pt x="1456113" y="687682"/>
                  </a:moveTo>
                  <a:cubicBezTo>
                    <a:pt x="1415286" y="687682"/>
                    <a:pt x="1382189" y="718414"/>
                    <a:pt x="1382189" y="756325"/>
                  </a:cubicBezTo>
                  <a:cubicBezTo>
                    <a:pt x="1382189" y="794236"/>
                    <a:pt x="1415286" y="824969"/>
                    <a:pt x="1456113" y="824969"/>
                  </a:cubicBezTo>
                  <a:cubicBezTo>
                    <a:pt x="1496939" y="824969"/>
                    <a:pt x="1530036" y="794236"/>
                    <a:pt x="1530036" y="756325"/>
                  </a:cubicBezTo>
                  <a:cubicBezTo>
                    <a:pt x="1530036" y="718414"/>
                    <a:pt x="1496939" y="687682"/>
                    <a:pt x="1456113" y="687682"/>
                  </a:cubicBezTo>
                  <a:close/>
                  <a:moveTo>
                    <a:pt x="1106864" y="687682"/>
                  </a:moveTo>
                  <a:cubicBezTo>
                    <a:pt x="1068953" y="687682"/>
                    <a:pt x="1038221" y="718414"/>
                    <a:pt x="1038221" y="756325"/>
                  </a:cubicBezTo>
                  <a:cubicBezTo>
                    <a:pt x="1038221" y="794236"/>
                    <a:pt x="1068953" y="824969"/>
                    <a:pt x="1106864" y="824969"/>
                  </a:cubicBezTo>
                  <a:cubicBezTo>
                    <a:pt x="1144776" y="824969"/>
                    <a:pt x="1175508" y="794236"/>
                    <a:pt x="1175508" y="756325"/>
                  </a:cubicBezTo>
                  <a:cubicBezTo>
                    <a:pt x="1175508" y="718414"/>
                    <a:pt x="1144776" y="687682"/>
                    <a:pt x="1106864" y="687682"/>
                  </a:cubicBezTo>
                  <a:close/>
                  <a:moveTo>
                    <a:pt x="756861" y="687682"/>
                  </a:moveTo>
                  <a:cubicBezTo>
                    <a:pt x="716450" y="687682"/>
                    <a:pt x="683692" y="718414"/>
                    <a:pt x="683692" y="756325"/>
                  </a:cubicBezTo>
                  <a:cubicBezTo>
                    <a:pt x="683692" y="794236"/>
                    <a:pt x="716450" y="824969"/>
                    <a:pt x="756861" y="824969"/>
                  </a:cubicBezTo>
                  <a:cubicBezTo>
                    <a:pt x="797271" y="824969"/>
                    <a:pt x="830030" y="794236"/>
                    <a:pt x="830030" y="756325"/>
                  </a:cubicBezTo>
                  <a:cubicBezTo>
                    <a:pt x="830030" y="718414"/>
                    <a:pt x="797271" y="687682"/>
                    <a:pt x="756861" y="687682"/>
                  </a:cubicBezTo>
                  <a:close/>
                  <a:moveTo>
                    <a:pt x="412139" y="687682"/>
                  </a:moveTo>
                  <a:cubicBezTo>
                    <a:pt x="371312" y="687682"/>
                    <a:pt x="338215" y="718414"/>
                    <a:pt x="338215" y="756325"/>
                  </a:cubicBezTo>
                  <a:cubicBezTo>
                    <a:pt x="338215" y="794236"/>
                    <a:pt x="371312" y="824969"/>
                    <a:pt x="412139" y="824969"/>
                  </a:cubicBezTo>
                  <a:cubicBezTo>
                    <a:pt x="452965" y="824969"/>
                    <a:pt x="486062" y="794236"/>
                    <a:pt x="486062" y="756325"/>
                  </a:cubicBezTo>
                  <a:cubicBezTo>
                    <a:pt x="486062" y="718414"/>
                    <a:pt x="452965" y="687682"/>
                    <a:pt x="412139" y="687682"/>
                  </a:cubicBezTo>
                  <a:close/>
                  <a:moveTo>
                    <a:pt x="1805361" y="379920"/>
                  </a:moveTo>
                  <a:cubicBezTo>
                    <a:pt x="1767450" y="379920"/>
                    <a:pt x="1736717" y="410990"/>
                    <a:pt x="1736717" y="449317"/>
                  </a:cubicBezTo>
                  <a:cubicBezTo>
                    <a:pt x="1736717" y="487645"/>
                    <a:pt x="1767450" y="518715"/>
                    <a:pt x="1805361" y="518715"/>
                  </a:cubicBezTo>
                  <a:cubicBezTo>
                    <a:pt x="1843272" y="518715"/>
                    <a:pt x="1874005" y="487645"/>
                    <a:pt x="1874005" y="449317"/>
                  </a:cubicBezTo>
                  <a:cubicBezTo>
                    <a:pt x="1874005" y="410990"/>
                    <a:pt x="1843272" y="379920"/>
                    <a:pt x="1805361" y="379920"/>
                  </a:cubicBezTo>
                  <a:close/>
                  <a:moveTo>
                    <a:pt x="1456113" y="379920"/>
                  </a:moveTo>
                  <a:cubicBezTo>
                    <a:pt x="1415286" y="379920"/>
                    <a:pt x="1382189" y="410990"/>
                    <a:pt x="1382189" y="449317"/>
                  </a:cubicBezTo>
                  <a:cubicBezTo>
                    <a:pt x="1382189" y="487645"/>
                    <a:pt x="1415286" y="518715"/>
                    <a:pt x="1456113" y="518715"/>
                  </a:cubicBezTo>
                  <a:cubicBezTo>
                    <a:pt x="1496939" y="518715"/>
                    <a:pt x="1530036" y="487645"/>
                    <a:pt x="1530036" y="449317"/>
                  </a:cubicBezTo>
                  <a:cubicBezTo>
                    <a:pt x="1530036" y="410990"/>
                    <a:pt x="1496939" y="379920"/>
                    <a:pt x="1456113" y="379920"/>
                  </a:cubicBezTo>
                  <a:close/>
                  <a:moveTo>
                    <a:pt x="1106864" y="379920"/>
                  </a:moveTo>
                  <a:cubicBezTo>
                    <a:pt x="1068953" y="379920"/>
                    <a:pt x="1038221" y="410990"/>
                    <a:pt x="1038221" y="449317"/>
                  </a:cubicBezTo>
                  <a:cubicBezTo>
                    <a:pt x="1038221" y="487645"/>
                    <a:pt x="1068953" y="518715"/>
                    <a:pt x="1106864" y="518715"/>
                  </a:cubicBezTo>
                  <a:cubicBezTo>
                    <a:pt x="1144776" y="518715"/>
                    <a:pt x="1175508" y="487645"/>
                    <a:pt x="1175508" y="449317"/>
                  </a:cubicBezTo>
                  <a:cubicBezTo>
                    <a:pt x="1175508" y="410990"/>
                    <a:pt x="1144776" y="379920"/>
                    <a:pt x="1106864" y="379920"/>
                  </a:cubicBezTo>
                  <a:close/>
                  <a:moveTo>
                    <a:pt x="756861" y="379920"/>
                  </a:moveTo>
                  <a:cubicBezTo>
                    <a:pt x="716450" y="379920"/>
                    <a:pt x="683692" y="410990"/>
                    <a:pt x="683692" y="449317"/>
                  </a:cubicBezTo>
                  <a:cubicBezTo>
                    <a:pt x="683692" y="487645"/>
                    <a:pt x="716450" y="518715"/>
                    <a:pt x="756861" y="518715"/>
                  </a:cubicBezTo>
                  <a:cubicBezTo>
                    <a:pt x="797271" y="518715"/>
                    <a:pt x="830030" y="487645"/>
                    <a:pt x="830030" y="449317"/>
                  </a:cubicBezTo>
                  <a:cubicBezTo>
                    <a:pt x="830030" y="410990"/>
                    <a:pt x="797271" y="379920"/>
                    <a:pt x="756861" y="379920"/>
                  </a:cubicBezTo>
                  <a:close/>
                  <a:moveTo>
                    <a:pt x="412139" y="379920"/>
                  </a:moveTo>
                  <a:cubicBezTo>
                    <a:pt x="371312" y="379920"/>
                    <a:pt x="338215" y="410990"/>
                    <a:pt x="338215" y="449317"/>
                  </a:cubicBezTo>
                  <a:cubicBezTo>
                    <a:pt x="338215" y="487645"/>
                    <a:pt x="371312" y="518715"/>
                    <a:pt x="412139" y="518715"/>
                  </a:cubicBezTo>
                  <a:cubicBezTo>
                    <a:pt x="452965" y="518715"/>
                    <a:pt x="486062" y="487645"/>
                    <a:pt x="486062" y="449317"/>
                  </a:cubicBezTo>
                  <a:cubicBezTo>
                    <a:pt x="486062" y="410990"/>
                    <a:pt x="452965" y="379920"/>
                    <a:pt x="412139" y="379920"/>
                  </a:cubicBezTo>
                  <a:close/>
                  <a:moveTo>
                    <a:pt x="1805361" y="73667"/>
                  </a:moveTo>
                  <a:cubicBezTo>
                    <a:pt x="1767450" y="73667"/>
                    <a:pt x="1736717" y="104737"/>
                    <a:pt x="1736717" y="143064"/>
                  </a:cubicBezTo>
                  <a:cubicBezTo>
                    <a:pt x="1736717" y="181392"/>
                    <a:pt x="1767450" y="212462"/>
                    <a:pt x="1805361" y="212462"/>
                  </a:cubicBezTo>
                  <a:cubicBezTo>
                    <a:pt x="1843272" y="212462"/>
                    <a:pt x="1874005" y="181392"/>
                    <a:pt x="1874005" y="143064"/>
                  </a:cubicBezTo>
                  <a:cubicBezTo>
                    <a:pt x="1874005" y="104737"/>
                    <a:pt x="1843272" y="73667"/>
                    <a:pt x="1805361" y="73667"/>
                  </a:cubicBezTo>
                  <a:close/>
                  <a:moveTo>
                    <a:pt x="1456113" y="73667"/>
                  </a:moveTo>
                  <a:cubicBezTo>
                    <a:pt x="1415286" y="73667"/>
                    <a:pt x="1382189" y="104737"/>
                    <a:pt x="1382189" y="143064"/>
                  </a:cubicBezTo>
                  <a:cubicBezTo>
                    <a:pt x="1382189" y="181392"/>
                    <a:pt x="1415286" y="212462"/>
                    <a:pt x="1456113" y="212462"/>
                  </a:cubicBezTo>
                  <a:cubicBezTo>
                    <a:pt x="1496939" y="212462"/>
                    <a:pt x="1530036" y="181392"/>
                    <a:pt x="1530036" y="143064"/>
                  </a:cubicBezTo>
                  <a:cubicBezTo>
                    <a:pt x="1530036" y="104737"/>
                    <a:pt x="1496939" y="73667"/>
                    <a:pt x="1456113" y="73667"/>
                  </a:cubicBezTo>
                  <a:close/>
                  <a:moveTo>
                    <a:pt x="1106864" y="73667"/>
                  </a:moveTo>
                  <a:cubicBezTo>
                    <a:pt x="1068953" y="73667"/>
                    <a:pt x="1038221" y="104737"/>
                    <a:pt x="1038221" y="143064"/>
                  </a:cubicBezTo>
                  <a:cubicBezTo>
                    <a:pt x="1038221" y="181392"/>
                    <a:pt x="1068953" y="212462"/>
                    <a:pt x="1106864" y="212462"/>
                  </a:cubicBezTo>
                  <a:cubicBezTo>
                    <a:pt x="1144776" y="212462"/>
                    <a:pt x="1175508" y="181392"/>
                    <a:pt x="1175508" y="143064"/>
                  </a:cubicBezTo>
                  <a:cubicBezTo>
                    <a:pt x="1175508" y="104737"/>
                    <a:pt x="1144776" y="73667"/>
                    <a:pt x="1106864" y="73667"/>
                  </a:cubicBezTo>
                  <a:close/>
                  <a:moveTo>
                    <a:pt x="756861" y="73667"/>
                  </a:moveTo>
                  <a:cubicBezTo>
                    <a:pt x="716450" y="73667"/>
                    <a:pt x="683692" y="104737"/>
                    <a:pt x="683692" y="143064"/>
                  </a:cubicBezTo>
                  <a:cubicBezTo>
                    <a:pt x="683692" y="181392"/>
                    <a:pt x="716450" y="212462"/>
                    <a:pt x="756861" y="212462"/>
                  </a:cubicBezTo>
                  <a:cubicBezTo>
                    <a:pt x="797271" y="212462"/>
                    <a:pt x="830030" y="181392"/>
                    <a:pt x="830030" y="143064"/>
                  </a:cubicBezTo>
                  <a:cubicBezTo>
                    <a:pt x="830030" y="104737"/>
                    <a:pt x="797271" y="73667"/>
                    <a:pt x="756861" y="73667"/>
                  </a:cubicBezTo>
                  <a:close/>
                  <a:moveTo>
                    <a:pt x="412139" y="73667"/>
                  </a:moveTo>
                  <a:cubicBezTo>
                    <a:pt x="371312" y="73667"/>
                    <a:pt x="338215" y="104737"/>
                    <a:pt x="338215" y="143064"/>
                  </a:cubicBezTo>
                  <a:cubicBezTo>
                    <a:pt x="338215" y="181392"/>
                    <a:pt x="371312" y="212462"/>
                    <a:pt x="412139" y="212462"/>
                  </a:cubicBezTo>
                  <a:cubicBezTo>
                    <a:pt x="452965" y="212462"/>
                    <a:pt x="486062" y="181392"/>
                    <a:pt x="486062" y="143064"/>
                  </a:cubicBezTo>
                  <a:cubicBezTo>
                    <a:pt x="486062" y="104737"/>
                    <a:pt x="452965" y="73667"/>
                    <a:pt x="412139" y="73667"/>
                  </a:cubicBezTo>
                  <a:close/>
                  <a:moveTo>
                    <a:pt x="26065" y="0"/>
                  </a:moveTo>
                  <a:lnTo>
                    <a:pt x="2160161" y="0"/>
                  </a:lnTo>
                  <a:cubicBezTo>
                    <a:pt x="2168084" y="43907"/>
                    <a:pt x="2142820" y="80408"/>
                    <a:pt x="2111220" y="104192"/>
                  </a:cubicBezTo>
                  <a:cubicBezTo>
                    <a:pt x="2111220" y="104210"/>
                    <a:pt x="2111220" y="104343"/>
                    <a:pt x="2111220" y="105427"/>
                  </a:cubicBezTo>
                  <a:lnTo>
                    <a:pt x="2111220" y="114077"/>
                  </a:lnTo>
                  <a:cubicBezTo>
                    <a:pt x="2130921" y="123961"/>
                    <a:pt x="2140770" y="133846"/>
                    <a:pt x="2150620" y="153616"/>
                  </a:cubicBezTo>
                  <a:cubicBezTo>
                    <a:pt x="2180169" y="212924"/>
                    <a:pt x="2150620" y="272233"/>
                    <a:pt x="2111220" y="292002"/>
                  </a:cubicBezTo>
                  <a:cubicBezTo>
                    <a:pt x="2111220" y="292021"/>
                    <a:pt x="2111220" y="292153"/>
                    <a:pt x="2111220" y="293239"/>
                  </a:cubicBezTo>
                  <a:lnTo>
                    <a:pt x="2111220" y="301888"/>
                  </a:lnTo>
                  <a:cubicBezTo>
                    <a:pt x="2130921" y="311772"/>
                    <a:pt x="2140770" y="331542"/>
                    <a:pt x="2150620" y="351312"/>
                  </a:cubicBezTo>
                  <a:cubicBezTo>
                    <a:pt x="2180169" y="400735"/>
                    <a:pt x="2150620" y="460045"/>
                    <a:pt x="2111220" y="489698"/>
                  </a:cubicBezTo>
                  <a:cubicBezTo>
                    <a:pt x="2130921" y="499584"/>
                    <a:pt x="2140770" y="519353"/>
                    <a:pt x="2150620" y="539123"/>
                  </a:cubicBezTo>
                  <a:cubicBezTo>
                    <a:pt x="2180169" y="598431"/>
                    <a:pt x="2150620" y="647856"/>
                    <a:pt x="2111220" y="677509"/>
                  </a:cubicBezTo>
                  <a:cubicBezTo>
                    <a:pt x="2111220" y="677527"/>
                    <a:pt x="2111220" y="677657"/>
                    <a:pt x="2111220" y="678745"/>
                  </a:cubicBezTo>
                  <a:lnTo>
                    <a:pt x="2111220" y="687395"/>
                  </a:lnTo>
                  <a:cubicBezTo>
                    <a:pt x="2130921" y="697279"/>
                    <a:pt x="2140770" y="707164"/>
                    <a:pt x="2150620" y="726934"/>
                  </a:cubicBezTo>
                  <a:cubicBezTo>
                    <a:pt x="2180169" y="786242"/>
                    <a:pt x="2150620" y="845551"/>
                    <a:pt x="2111220" y="865320"/>
                  </a:cubicBezTo>
                  <a:cubicBezTo>
                    <a:pt x="2140770" y="885091"/>
                    <a:pt x="2170319" y="904860"/>
                    <a:pt x="2180169" y="944399"/>
                  </a:cubicBezTo>
                  <a:cubicBezTo>
                    <a:pt x="2199868" y="1023477"/>
                    <a:pt x="2130921" y="1102555"/>
                    <a:pt x="2042273" y="1092671"/>
                  </a:cubicBezTo>
                  <a:cubicBezTo>
                    <a:pt x="2002875" y="1082786"/>
                    <a:pt x="1973325" y="1053132"/>
                    <a:pt x="1943776" y="1013592"/>
                  </a:cubicBezTo>
                  <a:cubicBezTo>
                    <a:pt x="1933926" y="1033362"/>
                    <a:pt x="1914227" y="1053132"/>
                    <a:pt x="1894528" y="1063016"/>
                  </a:cubicBezTo>
                  <a:cubicBezTo>
                    <a:pt x="1845279" y="1082786"/>
                    <a:pt x="1786181" y="1063016"/>
                    <a:pt x="1756631" y="1013592"/>
                  </a:cubicBezTo>
                  <a:cubicBezTo>
                    <a:pt x="1746782" y="1033362"/>
                    <a:pt x="1727082" y="1053132"/>
                    <a:pt x="1707383" y="1063016"/>
                  </a:cubicBezTo>
                  <a:cubicBezTo>
                    <a:pt x="1648285" y="1082786"/>
                    <a:pt x="1589187" y="1063016"/>
                    <a:pt x="1569488" y="1013592"/>
                  </a:cubicBezTo>
                  <a:cubicBezTo>
                    <a:pt x="1549789" y="1033362"/>
                    <a:pt x="1539939" y="1053132"/>
                    <a:pt x="1520239" y="1063016"/>
                  </a:cubicBezTo>
                  <a:cubicBezTo>
                    <a:pt x="1461141" y="1082786"/>
                    <a:pt x="1402042" y="1063016"/>
                    <a:pt x="1372493" y="1013592"/>
                  </a:cubicBezTo>
                  <a:cubicBezTo>
                    <a:pt x="1362644" y="1033362"/>
                    <a:pt x="1342945" y="1053132"/>
                    <a:pt x="1323245" y="1063016"/>
                  </a:cubicBezTo>
                  <a:cubicBezTo>
                    <a:pt x="1273996" y="1082786"/>
                    <a:pt x="1214899" y="1063016"/>
                    <a:pt x="1185349" y="1013592"/>
                  </a:cubicBezTo>
                  <a:cubicBezTo>
                    <a:pt x="1175499" y="1033362"/>
                    <a:pt x="1155800" y="1053132"/>
                    <a:pt x="1136101" y="1063016"/>
                  </a:cubicBezTo>
                  <a:cubicBezTo>
                    <a:pt x="1077003" y="1082786"/>
                    <a:pt x="1017904" y="1063016"/>
                    <a:pt x="998205" y="1013592"/>
                  </a:cubicBezTo>
                  <a:cubicBezTo>
                    <a:pt x="978506" y="1033362"/>
                    <a:pt x="968656" y="1053132"/>
                    <a:pt x="939107" y="1063016"/>
                  </a:cubicBezTo>
                  <a:cubicBezTo>
                    <a:pt x="889858" y="1082786"/>
                    <a:pt x="830760" y="1063016"/>
                    <a:pt x="801211" y="1013592"/>
                  </a:cubicBezTo>
                  <a:cubicBezTo>
                    <a:pt x="791361" y="1033362"/>
                    <a:pt x="771662" y="1053132"/>
                    <a:pt x="751963" y="1063016"/>
                  </a:cubicBezTo>
                  <a:cubicBezTo>
                    <a:pt x="702714" y="1082786"/>
                    <a:pt x="643616" y="1063016"/>
                    <a:pt x="614066" y="1013592"/>
                  </a:cubicBezTo>
                  <a:cubicBezTo>
                    <a:pt x="604217" y="1033362"/>
                    <a:pt x="584517" y="1053132"/>
                    <a:pt x="564818" y="1063016"/>
                  </a:cubicBezTo>
                  <a:cubicBezTo>
                    <a:pt x="505719" y="1082786"/>
                    <a:pt x="446622" y="1063016"/>
                    <a:pt x="426923" y="1013592"/>
                  </a:cubicBezTo>
                  <a:cubicBezTo>
                    <a:pt x="417073" y="1033362"/>
                    <a:pt x="397374" y="1053132"/>
                    <a:pt x="377674" y="1063016"/>
                  </a:cubicBezTo>
                  <a:cubicBezTo>
                    <a:pt x="318576" y="1082786"/>
                    <a:pt x="259477" y="1063016"/>
                    <a:pt x="239778" y="1023477"/>
                  </a:cubicBezTo>
                  <a:cubicBezTo>
                    <a:pt x="210229" y="1053132"/>
                    <a:pt x="180680" y="1082786"/>
                    <a:pt x="141281" y="1092671"/>
                  </a:cubicBezTo>
                  <a:cubicBezTo>
                    <a:pt x="52634" y="1102555"/>
                    <a:pt x="-16314" y="1023477"/>
                    <a:pt x="3385" y="944399"/>
                  </a:cubicBezTo>
                  <a:cubicBezTo>
                    <a:pt x="13235" y="904860"/>
                    <a:pt x="42784" y="885091"/>
                    <a:pt x="72334" y="865320"/>
                  </a:cubicBezTo>
                  <a:cubicBezTo>
                    <a:pt x="32934" y="835666"/>
                    <a:pt x="13235" y="786242"/>
                    <a:pt x="32934" y="726934"/>
                  </a:cubicBezTo>
                  <a:cubicBezTo>
                    <a:pt x="42784" y="707164"/>
                    <a:pt x="52634" y="697279"/>
                    <a:pt x="72334" y="687395"/>
                  </a:cubicBezTo>
                  <a:cubicBezTo>
                    <a:pt x="72334" y="687376"/>
                    <a:pt x="72334" y="687246"/>
                    <a:pt x="72334" y="686158"/>
                  </a:cubicBezTo>
                  <a:lnTo>
                    <a:pt x="72334" y="677509"/>
                  </a:lnTo>
                  <a:cubicBezTo>
                    <a:pt x="32934" y="647856"/>
                    <a:pt x="13235" y="588546"/>
                    <a:pt x="32934" y="539123"/>
                  </a:cubicBezTo>
                  <a:cubicBezTo>
                    <a:pt x="42784" y="519353"/>
                    <a:pt x="52634" y="499584"/>
                    <a:pt x="72334" y="489698"/>
                  </a:cubicBezTo>
                  <a:cubicBezTo>
                    <a:pt x="32934" y="460045"/>
                    <a:pt x="13235" y="400735"/>
                    <a:pt x="32934" y="351312"/>
                  </a:cubicBezTo>
                  <a:cubicBezTo>
                    <a:pt x="42784" y="331542"/>
                    <a:pt x="52634" y="311772"/>
                    <a:pt x="72334" y="301888"/>
                  </a:cubicBezTo>
                  <a:cubicBezTo>
                    <a:pt x="72334" y="301870"/>
                    <a:pt x="72334" y="301742"/>
                    <a:pt x="72334" y="300652"/>
                  </a:cubicBezTo>
                  <a:lnTo>
                    <a:pt x="72334" y="292002"/>
                  </a:lnTo>
                  <a:cubicBezTo>
                    <a:pt x="32934" y="262349"/>
                    <a:pt x="13235" y="212924"/>
                    <a:pt x="32934" y="153616"/>
                  </a:cubicBezTo>
                  <a:cubicBezTo>
                    <a:pt x="42784" y="133846"/>
                    <a:pt x="52634" y="123961"/>
                    <a:pt x="72334" y="114077"/>
                  </a:cubicBezTo>
                  <a:cubicBezTo>
                    <a:pt x="72334" y="114060"/>
                    <a:pt x="72334" y="113931"/>
                    <a:pt x="72334" y="112840"/>
                  </a:cubicBezTo>
                  <a:lnTo>
                    <a:pt x="72334" y="104192"/>
                  </a:lnTo>
                  <a:cubicBezTo>
                    <a:pt x="41734" y="81161"/>
                    <a:pt x="23018" y="40243"/>
                    <a:pt x="26065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Oval 62"/>
            <p:cNvSpPr>
              <a:spLocks noChangeArrowheads="1"/>
            </p:cNvSpPr>
            <p:nvPr/>
          </p:nvSpPr>
          <p:spPr bwMode="invGray">
            <a:xfrm>
              <a:off x="-3413" y="5990040"/>
              <a:ext cx="324864" cy="218442"/>
            </a:xfrm>
            <a:prstGeom prst="ellipse">
              <a:avLst/>
            </a:pr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63"/>
            <p:cNvSpPr>
              <a:spLocks/>
            </p:cNvSpPr>
            <p:nvPr/>
          </p:nvSpPr>
          <p:spPr bwMode="invGray">
            <a:xfrm>
              <a:off x="0" y="5407026"/>
              <a:ext cx="1382519" cy="1421018"/>
            </a:xfrm>
            <a:custGeom>
              <a:avLst/>
              <a:gdLst/>
              <a:ahLst/>
              <a:cxnLst/>
              <a:rect l="l" t="t" r="r" b="b"/>
              <a:pathLst>
                <a:path w="1382519" h="1421018">
                  <a:moveTo>
                    <a:pt x="681361" y="152780"/>
                  </a:moveTo>
                  <a:cubicBezTo>
                    <a:pt x="657114" y="152569"/>
                    <a:pt x="632836" y="153902"/>
                    <a:pt x="608680" y="156813"/>
                  </a:cubicBezTo>
                  <a:cubicBezTo>
                    <a:pt x="624140" y="172336"/>
                    <a:pt x="639600" y="187860"/>
                    <a:pt x="655060" y="203383"/>
                  </a:cubicBezTo>
                  <a:cubicBezTo>
                    <a:pt x="925614" y="475046"/>
                    <a:pt x="925614" y="925228"/>
                    <a:pt x="655060" y="1196891"/>
                  </a:cubicBezTo>
                  <a:cubicBezTo>
                    <a:pt x="624140" y="1227938"/>
                    <a:pt x="593220" y="1251223"/>
                    <a:pt x="562299" y="1274509"/>
                  </a:cubicBezTo>
                  <a:cubicBezTo>
                    <a:pt x="716901" y="1305556"/>
                    <a:pt x="886963" y="1274509"/>
                    <a:pt x="1026105" y="1173605"/>
                  </a:cubicBezTo>
                  <a:cubicBezTo>
                    <a:pt x="1273468" y="979562"/>
                    <a:pt x="1319849" y="622519"/>
                    <a:pt x="1134326" y="374142"/>
                  </a:cubicBezTo>
                  <a:cubicBezTo>
                    <a:pt x="1019341" y="231520"/>
                    <a:pt x="851090" y="154267"/>
                    <a:pt x="681361" y="152780"/>
                  </a:cubicBezTo>
                  <a:close/>
                  <a:moveTo>
                    <a:pt x="141272" y="157"/>
                  </a:moveTo>
                  <a:cubicBezTo>
                    <a:pt x="245498" y="-2029"/>
                    <a:pt x="349995" y="18732"/>
                    <a:pt x="445785" y="62436"/>
                  </a:cubicBezTo>
                  <a:cubicBezTo>
                    <a:pt x="724444" y="-38571"/>
                    <a:pt x="1049548" y="46897"/>
                    <a:pt x="1235321" y="295528"/>
                  </a:cubicBezTo>
                  <a:cubicBezTo>
                    <a:pt x="1475279" y="598547"/>
                    <a:pt x="1413354" y="1041421"/>
                    <a:pt x="1111473" y="1282281"/>
                  </a:cubicBezTo>
                  <a:cubicBezTo>
                    <a:pt x="894736" y="1437676"/>
                    <a:pt x="623818" y="1460985"/>
                    <a:pt x="399341" y="1359979"/>
                  </a:cubicBezTo>
                  <a:cubicBezTo>
                    <a:pt x="270811" y="1408359"/>
                    <a:pt x="131861" y="1416991"/>
                    <a:pt x="0" y="1384995"/>
                  </a:cubicBezTo>
                  <a:lnTo>
                    <a:pt x="0" y="1264939"/>
                  </a:lnTo>
                  <a:cubicBezTo>
                    <a:pt x="51014" y="1282375"/>
                    <a:pt x="104762" y="1290152"/>
                    <a:pt x="159477" y="1290152"/>
                  </a:cubicBezTo>
                  <a:cubicBezTo>
                    <a:pt x="314124" y="1290152"/>
                    <a:pt x="461039" y="1228024"/>
                    <a:pt x="577024" y="1119300"/>
                  </a:cubicBezTo>
                  <a:cubicBezTo>
                    <a:pt x="685276" y="1002811"/>
                    <a:pt x="747135" y="855257"/>
                    <a:pt x="747135" y="699938"/>
                  </a:cubicBezTo>
                  <a:cubicBezTo>
                    <a:pt x="747135" y="544617"/>
                    <a:pt x="685276" y="397064"/>
                    <a:pt x="577024" y="280574"/>
                  </a:cubicBezTo>
                  <a:cubicBezTo>
                    <a:pt x="468771" y="171850"/>
                    <a:pt x="314124" y="109722"/>
                    <a:pt x="159477" y="109722"/>
                  </a:cubicBezTo>
                  <a:cubicBezTo>
                    <a:pt x="104762" y="109722"/>
                    <a:pt x="51014" y="117500"/>
                    <a:pt x="0" y="134935"/>
                  </a:cubicBezTo>
                  <a:lnTo>
                    <a:pt x="0" y="18467"/>
                  </a:lnTo>
                  <a:cubicBezTo>
                    <a:pt x="46313" y="6917"/>
                    <a:pt x="93765" y="1153"/>
                    <a:pt x="141272" y="157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96"/>
            <p:cNvSpPr>
              <a:spLocks/>
            </p:cNvSpPr>
            <p:nvPr/>
          </p:nvSpPr>
          <p:spPr bwMode="invGray">
            <a:xfrm>
              <a:off x="44450" y="161925"/>
              <a:ext cx="252413" cy="276225"/>
            </a:xfrm>
            <a:custGeom>
              <a:avLst/>
              <a:gdLst>
                <a:gd name="T0" fmla="*/ 0 w 42"/>
                <a:gd name="T1" fmla="*/ 1 h 45"/>
                <a:gd name="T2" fmla="*/ 7 w 42"/>
                <a:gd name="T3" fmla="*/ 4 h 45"/>
                <a:gd name="T4" fmla="*/ 12 w 42"/>
                <a:gd name="T5" fmla="*/ 15 h 45"/>
                <a:gd name="T6" fmla="*/ 10 w 42"/>
                <a:gd name="T7" fmla="*/ 25 h 45"/>
                <a:gd name="T8" fmla="*/ 16 w 42"/>
                <a:gd name="T9" fmla="*/ 39 h 45"/>
                <a:gd name="T10" fmla="*/ 39 w 42"/>
                <a:gd name="T11" fmla="*/ 28 h 45"/>
                <a:gd name="T12" fmla="*/ 12 w 42"/>
                <a:gd name="T13" fmla="*/ 0 h 45"/>
                <a:gd name="T14" fmla="*/ 0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1"/>
                  </a:moveTo>
                  <a:cubicBezTo>
                    <a:pt x="2" y="1"/>
                    <a:pt x="5" y="3"/>
                    <a:pt x="7" y="4"/>
                  </a:cubicBezTo>
                  <a:cubicBezTo>
                    <a:pt x="10" y="7"/>
                    <a:pt x="12" y="10"/>
                    <a:pt x="12" y="15"/>
                  </a:cubicBezTo>
                  <a:cubicBezTo>
                    <a:pt x="12" y="18"/>
                    <a:pt x="10" y="21"/>
                    <a:pt x="10" y="25"/>
                  </a:cubicBezTo>
                  <a:cubicBezTo>
                    <a:pt x="9" y="30"/>
                    <a:pt x="11" y="36"/>
                    <a:pt x="16" y="39"/>
                  </a:cubicBezTo>
                  <a:cubicBezTo>
                    <a:pt x="25" y="45"/>
                    <a:pt x="38" y="39"/>
                    <a:pt x="39" y="28"/>
                  </a:cubicBezTo>
                  <a:cubicBezTo>
                    <a:pt x="42" y="13"/>
                    <a:pt x="26" y="1"/>
                    <a:pt x="12" y="0"/>
                  </a:cubicBezTo>
                  <a:cubicBezTo>
                    <a:pt x="8" y="0"/>
                    <a:pt x="4" y="0"/>
                    <a:pt x="0" y="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98"/>
            <p:cNvSpPr>
              <a:spLocks/>
            </p:cNvSpPr>
            <p:nvPr/>
          </p:nvSpPr>
          <p:spPr bwMode="invGray">
            <a:xfrm>
              <a:off x="0" y="86290"/>
              <a:ext cx="55563" cy="170089"/>
            </a:xfrm>
            <a:custGeom>
              <a:avLst/>
              <a:gdLst/>
              <a:ahLst/>
              <a:cxnLst/>
              <a:rect l="l" t="t" r="r" b="b"/>
              <a:pathLst>
                <a:path w="55563" h="170089">
                  <a:moveTo>
                    <a:pt x="0" y="0"/>
                  </a:moveTo>
                  <a:cubicBezTo>
                    <a:pt x="37122" y="48910"/>
                    <a:pt x="55563" y="81617"/>
                    <a:pt x="55563" y="81617"/>
                  </a:cubicBezTo>
                  <a:cubicBezTo>
                    <a:pt x="55563" y="81617"/>
                    <a:pt x="37650" y="119137"/>
                    <a:pt x="0" y="170089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03"/>
            <p:cNvSpPr>
              <a:spLocks/>
            </p:cNvSpPr>
            <p:nvPr/>
          </p:nvSpPr>
          <p:spPr bwMode="invGray">
            <a:xfrm>
              <a:off x="44450" y="-6350"/>
              <a:ext cx="238124" cy="182563"/>
            </a:xfrm>
            <a:custGeom>
              <a:avLst/>
              <a:gdLst/>
              <a:ahLst/>
              <a:cxnLst/>
              <a:rect l="l" t="t" r="r" b="b"/>
              <a:pathLst>
                <a:path w="238124" h="182563">
                  <a:moveTo>
                    <a:pt x="66342" y="0"/>
                  </a:moveTo>
                  <a:lnTo>
                    <a:pt x="233135" y="0"/>
                  </a:lnTo>
                  <a:lnTo>
                    <a:pt x="233362" y="794"/>
                  </a:lnTo>
                  <a:lnTo>
                    <a:pt x="236537" y="12700"/>
                  </a:lnTo>
                  <a:lnTo>
                    <a:pt x="238124" y="30956"/>
                  </a:lnTo>
                  <a:lnTo>
                    <a:pt x="238124" y="46038"/>
                  </a:lnTo>
                  <a:lnTo>
                    <a:pt x="234949" y="63500"/>
                  </a:lnTo>
                  <a:lnTo>
                    <a:pt x="230187" y="78582"/>
                  </a:lnTo>
                  <a:lnTo>
                    <a:pt x="223043" y="93663"/>
                  </a:lnTo>
                  <a:lnTo>
                    <a:pt x="215105" y="107950"/>
                  </a:lnTo>
                  <a:lnTo>
                    <a:pt x="204787" y="119857"/>
                  </a:lnTo>
                  <a:lnTo>
                    <a:pt x="193674" y="131763"/>
                  </a:lnTo>
                  <a:lnTo>
                    <a:pt x="166687" y="151607"/>
                  </a:lnTo>
                  <a:lnTo>
                    <a:pt x="137318" y="167482"/>
                  </a:lnTo>
                  <a:lnTo>
                    <a:pt x="120650" y="173038"/>
                  </a:lnTo>
                  <a:lnTo>
                    <a:pt x="105568" y="176213"/>
                  </a:lnTo>
                  <a:lnTo>
                    <a:pt x="88900" y="179388"/>
                  </a:lnTo>
                  <a:lnTo>
                    <a:pt x="73025" y="180976"/>
                  </a:lnTo>
                  <a:lnTo>
                    <a:pt x="54769" y="182563"/>
                  </a:lnTo>
                  <a:lnTo>
                    <a:pt x="36512" y="182563"/>
                  </a:lnTo>
                  <a:lnTo>
                    <a:pt x="18256" y="180976"/>
                  </a:lnTo>
                  <a:lnTo>
                    <a:pt x="0" y="180976"/>
                  </a:lnTo>
                  <a:lnTo>
                    <a:pt x="11112" y="177801"/>
                  </a:lnTo>
                  <a:lnTo>
                    <a:pt x="21431" y="173038"/>
                  </a:lnTo>
                  <a:lnTo>
                    <a:pt x="33337" y="167482"/>
                  </a:lnTo>
                  <a:lnTo>
                    <a:pt x="42862" y="161132"/>
                  </a:lnTo>
                  <a:lnTo>
                    <a:pt x="54769" y="147638"/>
                  </a:lnTo>
                  <a:lnTo>
                    <a:pt x="65881" y="131763"/>
                  </a:lnTo>
                  <a:lnTo>
                    <a:pt x="71437" y="115094"/>
                  </a:lnTo>
                  <a:lnTo>
                    <a:pt x="73025" y="93663"/>
                  </a:lnTo>
                  <a:lnTo>
                    <a:pt x="71437" y="80169"/>
                  </a:lnTo>
                  <a:lnTo>
                    <a:pt x="67468" y="65088"/>
                  </a:lnTo>
                  <a:lnTo>
                    <a:pt x="62706" y="49213"/>
                  </a:lnTo>
                  <a:lnTo>
                    <a:pt x="61118" y="30956"/>
                  </a:lnTo>
                  <a:lnTo>
                    <a:pt x="64293" y="7938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Oval 113"/>
            <p:cNvSpPr>
              <a:spLocks noChangeArrowheads="1"/>
            </p:cNvSpPr>
            <p:nvPr/>
          </p:nvSpPr>
          <p:spPr bwMode="invGray">
            <a:xfrm>
              <a:off x="1" y="1497959"/>
              <a:ext cx="57151" cy="172734"/>
            </a:xfrm>
            <a:custGeom>
              <a:avLst/>
              <a:gdLst/>
              <a:ahLst/>
              <a:cxnLst/>
              <a:rect l="l" t="t" r="r" b="b"/>
              <a:pathLst>
                <a:path w="57151" h="172734">
                  <a:moveTo>
                    <a:pt x="0" y="0"/>
                  </a:moveTo>
                  <a:cubicBezTo>
                    <a:pt x="35328" y="21059"/>
                    <a:pt x="57151" y="52014"/>
                    <a:pt x="57151" y="86367"/>
                  </a:cubicBezTo>
                  <a:cubicBezTo>
                    <a:pt x="57151" y="120720"/>
                    <a:pt x="35328" y="151676"/>
                    <a:pt x="0" y="172734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14"/>
            <p:cNvSpPr>
              <a:spLocks/>
            </p:cNvSpPr>
            <p:nvPr/>
          </p:nvSpPr>
          <p:spPr bwMode="invGray">
            <a:xfrm>
              <a:off x="0" y="835754"/>
              <a:ext cx="1222138" cy="1550782"/>
            </a:xfrm>
            <a:custGeom>
              <a:avLst/>
              <a:gdLst/>
              <a:ahLst/>
              <a:cxnLst/>
              <a:rect l="l" t="t" r="r" b="b"/>
              <a:pathLst>
                <a:path w="1222138" h="1550782">
                  <a:moveTo>
                    <a:pt x="451664" y="155385"/>
                  </a:moveTo>
                  <a:cubicBezTo>
                    <a:pt x="424988" y="155152"/>
                    <a:pt x="398278" y="156619"/>
                    <a:pt x="371702" y="159820"/>
                  </a:cubicBezTo>
                  <a:cubicBezTo>
                    <a:pt x="388711" y="176894"/>
                    <a:pt x="405720" y="193967"/>
                    <a:pt x="422729" y="211041"/>
                  </a:cubicBezTo>
                  <a:cubicBezTo>
                    <a:pt x="720385" y="509827"/>
                    <a:pt x="720385" y="1004959"/>
                    <a:pt x="422729" y="1303746"/>
                  </a:cubicBezTo>
                  <a:cubicBezTo>
                    <a:pt x="388711" y="1337893"/>
                    <a:pt x="354693" y="1363503"/>
                    <a:pt x="320675" y="1389113"/>
                  </a:cubicBezTo>
                  <a:cubicBezTo>
                    <a:pt x="490764" y="1423260"/>
                    <a:pt x="677863" y="1389113"/>
                    <a:pt x="830943" y="1278135"/>
                  </a:cubicBezTo>
                  <a:cubicBezTo>
                    <a:pt x="1103086" y="1064716"/>
                    <a:pt x="1154113" y="672026"/>
                    <a:pt x="950006" y="398849"/>
                  </a:cubicBezTo>
                  <a:cubicBezTo>
                    <a:pt x="823502" y="241987"/>
                    <a:pt x="638397" y="157019"/>
                    <a:pt x="451664" y="155385"/>
                  </a:cubicBezTo>
                  <a:close/>
                  <a:moveTo>
                    <a:pt x="1" y="120772"/>
                  </a:moveTo>
                  <a:lnTo>
                    <a:pt x="1" y="1393720"/>
                  </a:lnTo>
                  <a:cubicBezTo>
                    <a:pt x="124994" y="1369935"/>
                    <a:pt x="241460" y="1308755"/>
                    <a:pt x="338319" y="1218075"/>
                  </a:cubicBezTo>
                  <a:cubicBezTo>
                    <a:pt x="457411" y="1090083"/>
                    <a:pt x="525464" y="927959"/>
                    <a:pt x="525464" y="757303"/>
                  </a:cubicBezTo>
                  <a:cubicBezTo>
                    <a:pt x="525464" y="586647"/>
                    <a:pt x="457411" y="424523"/>
                    <a:pt x="338319" y="296531"/>
                  </a:cubicBezTo>
                  <a:cubicBezTo>
                    <a:pt x="247654" y="205587"/>
                    <a:pt x="127408" y="144315"/>
                    <a:pt x="1" y="120772"/>
                  </a:cubicBezTo>
                  <a:close/>
                  <a:moveTo>
                    <a:pt x="0" y="0"/>
                  </a:moveTo>
                  <a:cubicBezTo>
                    <a:pt x="66662" y="9725"/>
                    <a:pt x="131847" y="29259"/>
                    <a:pt x="193723" y="57522"/>
                  </a:cubicBezTo>
                  <a:cubicBezTo>
                    <a:pt x="499656" y="-53497"/>
                    <a:pt x="856578" y="40442"/>
                    <a:pt x="1060533" y="313720"/>
                  </a:cubicBezTo>
                  <a:cubicBezTo>
                    <a:pt x="1323976" y="646778"/>
                    <a:pt x="1255991" y="1133554"/>
                    <a:pt x="924563" y="1398293"/>
                  </a:cubicBezTo>
                  <a:cubicBezTo>
                    <a:pt x="686615" y="1569091"/>
                    <a:pt x="389180" y="1594711"/>
                    <a:pt x="142734" y="1483692"/>
                  </a:cubicBezTo>
                  <a:cubicBezTo>
                    <a:pt x="96268" y="1501203"/>
                    <a:pt x="48561" y="1513976"/>
                    <a:pt x="0" y="1520259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25"/>
            <p:cNvSpPr>
              <a:spLocks/>
            </p:cNvSpPr>
            <p:nvPr/>
          </p:nvSpPr>
          <p:spPr bwMode="invGray">
            <a:xfrm>
              <a:off x="1" y="5553074"/>
              <a:ext cx="710419" cy="1104516"/>
            </a:xfrm>
            <a:custGeom>
              <a:avLst/>
              <a:gdLst/>
              <a:ahLst/>
              <a:cxnLst/>
              <a:rect l="l" t="t" r="r" b="b"/>
              <a:pathLst>
                <a:path w="710419" h="1104516">
                  <a:moveTo>
                    <a:pt x="142928" y="801599"/>
                  </a:moveTo>
                  <a:cubicBezTo>
                    <a:pt x="135142" y="801599"/>
                    <a:pt x="127356" y="816975"/>
                    <a:pt x="127339" y="817009"/>
                  </a:cubicBezTo>
                  <a:cubicBezTo>
                    <a:pt x="111749" y="863240"/>
                    <a:pt x="64981" y="870945"/>
                    <a:pt x="64981" y="878650"/>
                  </a:cubicBezTo>
                  <a:lnTo>
                    <a:pt x="58160" y="879613"/>
                  </a:lnTo>
                  <a:cubicBezTo>
                    <a:pt x="57186" y="880576"/>
                    <a:pt x="57186" y="882503"/>
                    <a:pt x="57186" y="886355"/>
                  </a:cubicBezTo>
                  <a:cubicBezTo>
                    <a:pt x="57186" y="894060"/>
                    <a:pt x="57186" y="901765"/>
                    <a:pt x="64981" y="901765"/>
                  </a:cubicBezTo>
                  <a:cubicBezTo>
                    <a:pt x="65060" y="901778"/>
                    <a:pt x="111762" y="909509"/>
                    <a:pt x="127339" y="955701"/>
                  </a:cubicBezTo>
                  <a:cubicBezTo>
                    <a:pt x="127359" y="955742"/>
                    <a:pt x="135144" y="971121"/>
                    <a:pt x="142928" y="978816"/>
                  </a:cubicBezTo>
                  <a:lnTo>
                    <a:pt x="149665" y="978816"/>
                  </a:lnTo>
                  <a:cubicBezTo>
                    <a:pt x="158512" y="971117"/>
                    <a:pt x="166301" y="955724"/>
                    <a:pt x="166312" y="955701"/>
                  </a:cubicBezTo>
                  <a:cubicBezTo>
                    <a:pt x="174103" y="909492"/>
                    <a:pt x="228620" y="901772"/>
                    <a:pt x="228670" y="901765"/>
                  </a:cubicBezTo>
                  <a:cubicBezTo>
                    <a:pt x="236465" y="901765"/>
                    <a:pt x="236465" y="894060"/>
                    <a:pt x="236465" y="886355"/>
                  </a:cubicBezTo>
                  <a:cubicBezTo>
                    <a:pt x="236465" y="882503"/>
                    <a:pt x="236465" y="880576"/>
                    <a:pt x="235491" y="879613"/>
                  </a:cubicBezTo>
                  <a:lnTo>
                    <a:pt x="228670" y="878650"/>
                  </a:lnTo>
                  <a:cubicBezTo>
                    <a:pt x="228670" y="870945"/>
                    <a:pt x="174107" y="863240"/>
                    <a:pt x="166312" y="817009"/>
                  </a:cubicBezTo>
                  <a:cubicBezTo>
                    <a:pt x="166280" y="816946"/>
                    <a:pt x="158501" y="801599"/>
                    <a:pt x="150723" y="801599"/>
                  </a:cubicBezTo>
                  <a:cubicBezTo>
                    <a:pt x="150713" y="801599"/>
                    <a:pt x="150623" y="801599"/>
                    <a:pt x="149749" y="801599"/>
                  </a:cubicBezTo>
                  <a:close/>
                  <a:moveTo>
                    <a:pt x="508473" y="754203"/>
                  </a:moveTo>
                  <a:lnTo>
                    <a:pt x="376590" y="902571"/>
                  </a:lnTo>
                  <a:lnTo>
                    <a:pt x="491988" y="871661"/>
                  </a:lnTo>
                  <a:close/>
                  <a:moveTo>
                    <a:pt x="344797" y="717038"/>
                  </a:moveTo>
                  <a:cubicBezTo>
                    <a:pt x="338836" y="717038"/>
                    <a:pt x="332875" y="719025"/>
                    <a:pt x="328900" y="723000"/>
                  </a:cubicBezTo>
                  <a:cubicBezTo>
                    <a:pt x="320952" y="738897"/>
                    <a:pt x="320952" y="746845"/>
                    <a:pt x="328900" y="754793"/>
                  </a:cubicBezTo>
                  <a:cubicBezTo>
                    <a:pt x="336849" y="770690"/>
                    <a:pt x="352746" y="770690"/>
                    <a:pt x="360694" y="754793"/>
                  </a:cubicBezTo>
                  <a:cubicBezTo>
                    <a:pt x="376591" y="746845"/>
                    <a:pt x="376591" y="738897"/>
                    <a:pt x="360694" y="723000"/>
                  </a:cubicBezTo>
                  <a:cubicBezTo>
                    <a:pt x="356720" y="719025"/>
                    <a:pt x="350759" y="717038"/>
                    <a:pt x="344797" y="717038"/>
                  </a:cubicBezTo>
                  <a:close/>
                  <a:moveTo>
                    <a:pt x="538781" y="451286"/>
                  </a:moveTo>
                  <a:cubicBezTo>
                    <a:pt x="530980" y="459069"/>
                    <a:pt x="530968" y="466851"/>
                    <a:pt x="530968" y="466876"/>
                  </a:cubicBezTo>
                  <a:cubicBezTo>
                    <a:pt x="515349" y="513621"/>
                    <a:pt x="460700" y="529218"/>
                    <a:pt x="460647" y="529233"/>
                  </a:cubicBezTo>
                  <a:cubicBezTo>
                    <a:pt x="460624" y="529233"/>
                    <a:pt x="452834" y="529245"/>
                    <a:pt x="452834" y="537028"/>
                  </a:cubicBezTo>
                  <a:cubicBezTo>
                    <a:pt x="452834" y="537034"/>
                    <a:pt x="452834" y="537110"/>
                    <a:pt x="452834" y="538002"/>
                  </a:cubicBezTo>
                  <a:lnTo>
                    <a:pt x="452834" y="544823"/>
                  </a:lnTo>
                  <a:cubicBezTo>
                    <a:pt x="452834" y="552609"/>
                    <a:pt x="460631" y="552617"/>
                    <a:pt x="460647" y="552617"/>
                  </a:cubicBezTo>
                  <a:cubicBezTo>
                    <a:pt x="460726" y="552629"/>
                    <a:pt x="515352" y="560451"/>
                    <a:pt x="530968" y="614975"/>
                  </a:cubicBezTo>
                  <a:cubicBezTo>
                    <a:pt x="530968" y="615010"/>
                    <a:pt x="530986" y="622788"/>
                    <a:pt x="538781" y="630564"/>
                  </a:cubicBezTo>
                  <a:cubicBezTo>
                    <a:pt x="538814" y="630564"/>
                    <a:pt x="546572" y="630564"/>
                    <a:pt x="546595" y="630564"/>
                  </a:cubicBezTo>
                  <a:cubicBezTo>
                    <a:pt x="546628" y="630564"/>
                    <a:pt x="554386" y="630564"/>
                    <a:pt x="554408" y="630564"/>
                  </a:cubicBezTo>
                  <a:cubicBezTo>
                    <a:pt x="562209" y="622782"/>
                    <a:pt x="562221" y="614999"/>
                    <a:pt x="562221" y="614975"/>
                  </a:cubicBezTo>
                  <a:cubicBezTo>
                    <a:pt x="577848" y="560412"/>
                    <a:pt x="624728" y="552617"/>
                    <a:pt x="632542" y="552617"/>
                  </a:cubicBezTo>
                  <a:cubicBezTo>
                    <a:pt x="632547" y="552612"/>
                    <a:pt x="632612" y="552547"/>
                    <a:pt x="633518" y="551643"/>
                  </a:cubicBezTo>
                  <a:lnTo>
                    <a:pt x="640355" y="544823"/>
                  </a:lnTo>
                  <a:lnTo>
                    <a:pt x="640355" y="538087"/>
                  </a:lnTo>
                  <a:lnTo>
                    <a:pt x="633581" y="530270"/>
                  </a:lnTo>
                  <a:cubicBezTo>
                    <a:pt x="624728" y="529233"/>
                    <a:pt x="577848" y="513644"/>
                    <a:pt x="562221" y="466876"/>
                  </a:cubicBezTo>
                  <a:cubicBezTo>
                    <a:pt x="562221" y="466839"/>
                    <a:pt x="562203" y="459063"/>
                    <a:pt x="554408" y="451286"/>
                  </a:cubicBezTo>
                  <a:cubicBezTo>
                    <a:pt x="554375" y="451286"/>
                    <a:pt x="546617" y="451286"/>
                    <a:pt x="546595" y="451286"/>
                  </a:cubicBezTo>
                  <a:cubicBezTo>
                    <a:pt x="546561" y="451286"/>
                    <a:pt x="538803" y="451286"/>
                    <a:pt x="538781" y="451286"/>
                  </a:cubicBezTo>
                  <a:close/>
                  <a:moveTo>
                    <a:pt x="344650" y="335803"/>
                  </a:moveTo>
                  <a:cubicBezTo>
                    <a:pt x="338726" y="335803"/>
                    <a:pt x="332801" y="337778"/>
                    <a:pt x="328851" y="341728"/>
                  </a:cubicBezTo>
                  <a:cubicBezTo>
                    <a:pt x="320952" y="349627"/>
                    <a:pt x="320952" y="365426"/>
                    <a:pt x="328851" y="373325"/>
                  </a:cubicBezTo>
                  <a:cubicBezTo>
                    <a:pt x="336751" y="381224"/>
                    <a:pt x="352549" y="381224"/>
                    <a:pt x="360449" y="373325"/>
                  </a:cubicBezTo>
                  <a:cubicBezTo>
                    <a:pt x="368348" y="365426"/>
                    <a:pt x="368348" y="349627"/>
                    <a:pt x="360449" y="341728"/>
                  </a:cubicBezTo>
                  <a:cubicBezTo>
                    <a:pt x="356499" y="337778"/>
                    <a:pt x="350575" y="335803"/>
                    <a:pt x="344650" y="335803"/>
                  </a:cubicBezTo>
                  <a:close/>
                  <a:moveTo>
                    <a:pt x="360105" y="193702"/>
                  </a:moveTo>
                  <a:lnTo>
                    <a:pt x="485806" y="333827"/>
                  </a:lnTo>
                  <a:lnTo>
                    <a:pt x="469321" y="224612"/>
                  </a:lnTo>
                  <a:close/>
                  <a:moveTo>
                    <a:pt x="142928" y="123640"/>
                  </a:moveTo>
                  <a:cubicBezTo>
                    <a:pt x="142928" y="123640"/>
                    <a:pt x="142928" y="131411"/>
                    <a:pt x="142928" y="131435"/>
                  </a:cubicBezTo>
                  <a:cubicBezTo>
                    <a:pt x="135138" y="131435"/>
                    <a:pt x="127348" y="147005"/>
                    <a:pt x="127339" y="147024"/>
                  </a:cubicBezTo>
                  <a:cubicBezTo>
                    <a:pt x="111756" y="193772"/>
                    <a:pt x="65023" y="201580"/>
                    <a:pt x="64981" y="201587"/>
                  </a:cubicBezTo>
                  <a:cubicBezTo>
                    <a:pt x="57186" y="201587"/>
                    <a:pt x="57186" y="209382"/>
                    <a:pt x="57186" y="217177"/>
                  </a:cubicBezTo>
                  <a:cubicBezTo>
                    <a:pt x="57186" y="224971"/>
                    <a:pt x="57186" y="224971"/>
                    <a:pt x="64981" y="232766"/>
                  </a:cubicBezTo>
                  <a:cubicBezTo>
                    <a:pt x="64981" y="232766"/>
                    <a:pt x="111749" y="240561"/>
                    <a:pt x="127339" y="287329"/>
                  </a:cubicBezTo>
                  <a:cubicBezTo>
                    <a:pt x="127339" y="287329"/>
                    <a:pt x="135133" y="302918"/>
                    <a:pt x="142928" y="302918"/>
                  </a:cubicBezTo>
                  <a:cubicBezTo>
                    <a:pt x="150504" y="302918"/>
                    <a:pt x="150717" y="302918"/>
                    <a:pt x="150723" y="302918"/>
                  </a:cubicBezTo>
                  <a:cubicBezTo>
                    <a:pt x="158513" y="302918"/>
                    <a:pt x="166302" y="287349"/>
                    <a:pt x="166312" y="287329"/>
                  </a:cubicBezTo>
                  <a:cubicBezTo>
                    <a:pt x="174103" y="240583"/>
                    <a:pt x="228618" y="232773"/>
                    <a:pt x="228670" y="232766"/>
                  </a:cubicBezTo>
                  <a:cubicBezTo>
                    <a:pt x="236465" y="224971"/>
                    <a:pt x="236465" y="224971"/>
                    <a:pt x="236465" y="217177"/>
                  </a:cubicBezTo>
                  <a:cubicBezTo>
                    <a:pt x="236465" y="209382"/>
                    <a:pt x="236465" y="201587"/>
                    <a:pt x="228670" y="201587"/>
                  </a:cubicBezTo>
                  <a:cubicBezTo>
                    <a:pt x="228670" y="201587"/>
                    <a:pt x="174107" y="193793"/>
                    <a:pt x="166312" y="147024"/>
                  </a:cubicBezTo>
                  <a:cubicBezTo>
                    <a:pt x="166312" y="147024"/>
                    <a:pt x="158518" y="131435"/>
                    <a:pt x="150723" y="131435"/>
                  </a:cubicBezTo>
                  <a:cubicBezTo>
                    <a:pt x="150723" y="131435"/>
                    <a:pt x="150723" y="123640"/>
                    <a:pt x="142928" y="123640"/>
                  </a:cubicBezTo>
                  <a:close/>
                  <a:moveTo>
                    <a:pt x="158576" y="0"/>
                  </a:moveTo>
                  <a:cubicBezTo>
                    <a:pt x="306252" y="0"/>
                    <a:pt x="446156" y="54448"/>
                    <a:pt x="554970" y="163344"/>
                  </a:cubicBezTo>
                  <a:cubicBezTo>
                    <a:pt x="656012" y="264462"/>
                    <a:pt x="710419" y="404471"/>
                    <a:pt x="710419" y="552258"/>
                  </a:cubicBezTo>
                  <a:cubicBezTo>
                    <a:pt x="710419" y="700046"/>
                    <a:pt x="656012" y="840055"/>
                    <a:pt x="547198" y="941172"/>
                  </a:cubicBezTo>
                  <a:cubicBezTo>
                    <a:pt x="446156" y="1050068"/>
                    <a:pt x="306252" y="1104516"/>
                    <a:pt x="158576" y="1104516"/>
                  </a:cubicBezTo>
                  <a:cubicBezTo>
                    <a:pt x="103870" y="1104516"/>
                    <a:pt x="50232" y="1097045"/>
                    <a:pt x="0" y="1079509"/>
                  </a:cubicBezTo>
                  <a:lnTo>
                    <a:pt x="0" y="615871"/>
                  </a:lnTo>
                  <a:cubicBezTo>
                    <a:pt x="32672" y="652960"/>
                    <a:pt x="91482" y="675898"/>
                    <a:pt x="158160" y="675898"/>
                  </a:cubicBezTo>
                  <a:cubicBezTo>
                    <a:pt x="265139" y="675898"/>
                    <a:pt x="351863" y="616852"/>
                    <a:pt x="351863" y="544015"/>
                  </a:cubicBezTo>
                  <a:cubicBezTo>
                    <a:pt x="351863" y="471178"/>
                    <a:pt x="265139" y="412132"/>
                    <a:pt x="158160" y="412132"/>
                  </a:cubicBezTo>
                  <a:cubicBezTo>
                    <a:pt x="91482" y="412132"/>
                    <a:pt x="32672" y="435071"/>
                    <a:pt x="0" y="472160"/>
                  </a:cubicBezTo>
                  <a:lnTo>
                    <a:pt x="0" y="25008"/>
                  </a:lnTo>
                  <a:cubicBezTo>
                    <a:pt x="50232" y="7472"/>
                    <a:pt x="103870" y="0"/>
                    <a:pt x="158576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44"/>
            <p:cNvSpPr>
              <a:spLocks/>
            </p:cNvSpPr>
            <p:nvPr/>
          </p:nvSpPr>
          <p:spPr bwMode="invGray">
            <a:xfrm>
              <a:off x="7762875" y="6032500"/>
              <a:ext cx="776288" cy="744538"/>
            </a:xfrm>
            <a:custGeom>
              <a:avLst/>
              <a:gdLst>
                <a:gd name="T0" fmla="*/ 21 w 979"/>
                <a:gd name="T1" fmla="*/ 912 h 937"/>
                <a:gd name="T2" fmla="*/ 46 w 979"/>
                <a:gd name="T3" fmla="*/ 841 h 937"/>
                <a:gd name="T4" fmla="*/ 81 w 979"/>
                <a:gd name="T5" fmla="*/ 783 h 937"/>
                <a:gd name="T6" fmla="*/ 115 w 979"/>
                <a:gd name="T7" fmla="*/ 741 h 937"/>
                <a:gd name="T8" fmla="*/ 169 w 979"/>
                <a:gd name="T9" fmla="*/ 695 h 937"/>
                <a:gd name="T10" fmla="*/ 232 w 979"/>
                <a:gd name="T11" fmla="*/ 664 h 937"/>
                <a:gd name="T12" fmla="*/ 302 w 979"/>
                <a:gd name="T13" fmla="*/ 651 h 937"/>
                <a:gd name="T14" fmla="*/ 369 w 979"/>
                <a:gd name="T15" fmla="*/ 657 h 937"/>
                <a:gd name="T16" fmla="*/ 459 w 979"/>
                <a:gd name="T17" fmla="*/ 678 h 937"/>
                <a:gd name="T18" fmla="*/ 549 w 979"/>
                <a:gd name="T19" fmla="*/ 701 h 937"/>
                <a:gd name="T20" fmla="*/ 628 w 979"/>
                <a:gd name="T21" fmla="*/ 709 h 937"/>
                <a:gd name="T22" fmla="*/ 724 w 979"/>
                <a:gd name="T23" fmla="*/ 697 h 937"/>
                <a:gd name="T24" fmla="*/ 812 w 979"/>
                <a:gd name="T25" fmla="*/ 662 h 937"/>
                <a:gd name="T26" fmla="*/ 887 w 979"/>
                <a:gd name="T27" fmla="*/ 603 h 937"/>
                <a:gd name="T28" fmla="*/ 943 w 979"/>
                <a:gd name="T29" fmla="*/ 524 h 937"/>
                <a:gd name="T30" fmla="*/ 972 w 979"/>
                <a:gd name="T31" fmla="*/ 436 h 937"/>
                <a:gd name="T32" fmla="*/ 979 w 979"/>
                <a:gd name="T33" fmla="*/ 348 h 937"/>
                <a:gd name="T34" fmla="*/ 964 w 979"/>
                <a:gd name="T35" fmla="*/ 261 h 937"/>
                <a:gd name="T36" fmla="*/ 929 w 979"/>
                <a:gd name="T37" fmla="*/ 181 h 937"/>
                <a:gd name="T38" fmla="*/ 876 w 979"/>
                <a:gd name="T39" fmla="*/ 111 h 937"/>
                <a:gd name="T40" fmla="*/ 808 w 979"/>
                <a:gd name="T41" fmla="*/ 56 h 937"/>
                <a:gd name="T42" fmla="*/ 726 w 979"/>
                <a:gd name="T43" fmla="*/ 17 h 937"/>
                <a:gd name="T44" fmla="*/ 645 w 979"/>
                <a:gd name="T45" fmla="*/ 2 h 937"/>
                <a:gd name="T46" fmla="*/ 580 w 979"/>
                <a:gd name="T47" fmla="*/ 0 h 937"/>
                <a:gd name="T48" fmla="*/ 515 w 979"/>
                <a:gd name="T49" fmla="*/ 8 h 937"/>
                <a:gd name="T50" fmla="*/ 453 w 979"/>
                <a:gd name="T51" fmla="*/ 23 h 937"/>
                <a:gd name="T52" fmla="*/ 365 w 979"/>
                <a:gd name="T53" fmla="*/ 61 h 937"/>
                <a:gd name="T54" fmla="*/ 259 w 979"/>
                <a:gd name="T55" fmla="*/ 134 h 937"/>
                <a:gd name="T56" fmla="*/ 169 w 979"/>
                <a:gd name="T57" fmla="*/ 229 h 937"/>
                <a:gd name="T58" fmla="*/ 94 w 979"/>
                <a:gd name="T59" fmla="*/ 338 h 937"/>
                <a:gd name="T60" fmla="*/ 40 w 979"/>
                <a:gd name="T61" fmla="*/ 455 h 937"/>
                <a:gd name="T62" fmla="*/ 8 w 979"/>
                <a:gd name="T63" fmla="*/ 578 h 937"/>
                <a:gd name="T64" fmla="*/ 0 w 979"/>
                <a:gd name="T65" fmla="*/ 712 h 937"/>
                <a:gd name="T66" fmla="*/ 8 w 979"/>
                <a:gd name="T67" fmla="*/ 862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9" h="937">
                  <a:moveTo>
                    <a:pt x="17" y="937"/>
                  </a:moveTo>
                  <a:lnTo>
                    <a:pt x="21" y="912"/>
                  </a:lnTo>
                  <a:lnTo>
                    <a:pt x="29" y="887"/>
                  </a:lnTo>
                  <a:lnTo>
                    <a:pt x="46" y="841"/>
                  </a:lnTo>
                  <a:lnTo>
                    <a:pt x="69" y="801"/>
                  </a:lnTo>
                  <a:lnTo>
                    <a:pt x="81" y="783"/>
                  </a:lnTo>
                  <a:lnTo>
                    <a:pt x="90" y="768"/>
                  </a:lnTo>
                  <a:lnTo>
                    <a:pt x="115" y="741"/>
                  </a:lnTo>
                  <a:lnTo>
                    <a:pt x="140" y="716"/>
                  </a:lnTo>
                  <a:lnTo>
                    <a:pt x="169" y="695"/>
                  </a:lnTo>
                  <a:lnTo>
                    <a:pt x="200" y="678"/>
                  </a:lnTo>
                  <a:lnTo>
                    <a:pt x="232" y="664"/>
                  </a:lnTo>
                  <a:lnTo>
                    <a:pt x="267" y="655"/>
                  </a:lnTo>
                  <a:lnTo>
                    <a:pt x="302" y="651"/>
                  </a:lnTo>
                  <a:lnTo>
                    <a:pt x="338" y="653"/>
                  </a:lnTo>
                  <a:lnTo>
                    <a:pt x="369" y="657"/>
                  </a:lnTo>
                  <a:lnTo>
                    <a:pt x="399" y="662"/>
                  </a:lnTo>
                  <a:lnTo>
                    <a:pt x="459" y="678"/>
                  </a:lnTo>
                  <a:lnTo>
                    <a:pt x="519" y="695"/>
                  </a:lnTo>
                  <a:lnTo>
                    <a:pt x="549" y="701"/>
                  </a:lnTo>
                  <a:lnTo>
                    <a:pt x="578" y="707"/>
                  </a:lnTo>
                  <a:lnTo>
                    <a:pt x="628" y="709"/>
                  </a:lnTo>
                  <a:lnTo>
                    <a:pt x="676" y="705"/>
                  </a:lnTo>
                  <a:lnTo>
                    <a:pt x="724" y="697"/>
                  </a:lnTo>
                  <a:lnTo>
                    <a:pt x="770" y="682"/>
                  </a:lnTo>
                  <a:lnTo>
                    <a:pt x="812" y="662"/>
                  </a:lnTo>
                  <a:lnTo>
                    <a:pt x="851" y="636"/>
                  </a:lnTo>
                  <a:lnTo>
                    <a:pt x="887" y="603"/>
                  </a:lnTo>
                  <a:lnTo>
                    <a:pt x="918" y="566"/>
                  </a:lnTo>
                  <a:lnTo>
                    <a:pt x="943" y="524"/>
                  </a:lnTo>
                  <a:lnTo>
                    <a:pt x="960" y="480"/>
                  </a:lnTo>
                  <a:lnTo>
                    <a:pt x="972" y="436"/>
                  </a:lnTo>
                  <a:lnTo>
                    <a:pt x="979" y="392"/>
                  </a:lnTo>
                  <a:lnTo>
                    <a:pt x="979" y="348"/>
                  </a:lnTo>
                  <a:lnTo>
                    <a:pt x="973" y="303"/>
                  </a:lnTo>
                  <a:lnTo>
                    <a:pt x="964" y="261"/>
                  </a:lnTo>
                  <a:lnTo>
                    <a:pt x="949" y="219"/>
                  </a:lnTo>
                  <a:lnTo>
                    <a:pt x="929" y="181"/>
                  </a:lnTo>
                  <a:lnTo>
                    <a:pt x="904" y="144"/>
                  </a:lnTo>
                  <a:lnTo>
                    <a:pt x="876" y="111"/>
                  </a:lnTo>
                  <a:lnTo>
                    <a:pt x="845" y="81"/>
                  </a:lnTo>
                  <a:lnTo>
                    <a:pt x="808" y="56"/>
                  </a:lnTo>
                  <a:lnTo>
                    <a:pt x="768" y="35"/>
                  </a:lnTo>
                  <a:lnTo>
                    <a:pt x="726" y="17"/>
                  </a:lnTo>
                  <a:lnTo>
                    <a:pt x="680" y="8"/>
                  </a:lnTo>
                  <a:lnTo>
                    <a:pt x="645" y="2"/>
                  </a:lnTo>
                  <a:lnTo>
                    <a:pt x="613" y="0"/>
                  </a:lnTo>
                  <a:lnTo>
                    <a:pt x="580" y="0"/>
                  </a:lnTo>
                  <a:lnTo>
                    <a:pt x="547" y="2"/>
                  </a:lnTo>
                  <a:lnTo>
                    <a:pt x="515" y="8"/>
                  </a:lnTo>
                  <a:lnTo>
                    <a:pt x="484" y="13"/>
                  </a:lnTo>
                  <a:lnTo>
                    <a:pt x="453" y="23"/>
                  </a:lnTo>
                  <a:lnTo>
                    <a:pt x="423" y="33"/>
                  </a:lnTo>
                  <a:lnTo>
                    <a:pt x="365" y="61"/>
                  </a:lnTo>
                  <a:lnTo>
                    <a:pt x="311" y="94"/>
                  </a:lnTo>
                  <a:lnTo>
                    <a:pt x="259" y="134"/>
                  </a:lnTo>
                  <a:lnTo>
                    <a:pt x="211" y="179"/>
                  </a:lnTo>
                  <a:lnTo>
                    <a:pt x="169" y="229"/>
                  </a:lnTo>
                  <a:lnTo>
                    <a:pt x="129" y="280"/>
                  </a:lnTo>
                  <a:lnTo>
                    <a:pt x="94" y="338"/>
                  </a:lnTo>
                  <a:lnTo>
                    <a:pt x="65" y="396"/>
                  </a:lnTo>
                  <a:lnTo>
                    <a:pt x="40" y="455"/>
                  </a:lnTo>
                  <a:lnTo>
                    <a:pt x="21" y="517"/>
                  </a:lnTo>
                  <a:lnTo>
                    <a:pt x="8" y="578"/>
                  </a:lnTo>
                  <a:lnTo>
                    <a:pt x="2" y="639"/>
                  </a:lnTo>
                  <a:lnTo>
                    <a:pt x="0" y="712"/>
                  </a:lnTo>
                  <a:lnTo>
                    <a:pt x="2" y="787"/>
                  </a:lnTo>
                  <a:lnTo>
                    <a:pt x="8" y="862"/>
                  </a:lnTo>
                  <a:lnTo>
                    <a:pt x="17" y="937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49"/>
            <p:cNvSpPr>
              <a:spLocks/>
            </p:cNvSpPr>
            <p:nvPr/>
          </p:nvSpPr>
          <p:spPr bwMode="invGray">
            <a:xfrm>
              <a:off x="7175500" y="6382543"/>
              <a:ext cx="466725" cy="417513"/>
            </a:xfrm>
            <a:custGeom>
              <a:avLst/>
              <a:gdLst>
                <a:gd name="T0" fmla="*/ 587 w 587"/>
                <a:gd name="T1" fmla="*/ 485 h 525"/>
                <a:gd name="T2" fmla="*/ 558 w 587"/>
                <a:gd name="T3" fmla="*/ 483 h 525"/>
                <a:gd name="T4" fmla="*/ 531 w 587"/>
                <a:gd name="T5" fmla="*/ 477 h 525"/>
                <a:gd name="T6" fmla="*/ 506 w 587"/>
                <a:gd name="T7" fmla="*/ 469 h 525"/>
                <a:gd name="T8" fmla="*/ 485 w 587"/>
                <a:gd name="T9" fmla="*/ 460 h 525"/>
                <a:gd name="T10" fmla="*/ 468 w 587"/>
                <a:gd name="T11" fmla="*/ 450 h 525"/>
                <a:gd name="T12" fmla="*/ 451 w 587"/>
                <a:gd name="T13" fmla="*/ 437 h 525"/>
                <a:gd name="T14" fmla="*/ 435 w 587"/>
                <a:gd name="T15" fmla="*/ 423 h 525"/>
                <a:gd name="T16" fmla="*/ 424 w 587"/>
                <a:gd name="T17" fmla="*/ 408 h 525"/>
                <a:gd name="T18" fmla="*/ 412 w 587"/>
                <a:gd name="T19" fmla="*/ 391 h 525"/>
                <a:gd name="T20" fmla="*/ 405 w 587"/>
                <a:gd name="T21" fmla="*/ 374 h 525"/>
                <a:gd name="T22" fmla="*/ 399 w 587"/>
                <a:gd name="T23" fmla="*/ 354 h 525"/>
                <a:gd name="T24" fmla="*/ 395 w 587"/>
                <a:gd name="T25" fmla="*/ 333 h 525"/>
                <a:gd name="T26" fmla="*/ 395 w 587"/>
                <a:gd name="T27" fmla="*/ 297 h 525"/>
                <a:gd name="T28" fmla="*/ 397 w 587"/>
                <a:gd name="T29" fmla="*/ 262 h 525"/>
                <a:gd name="T30" fmla="*/ 401 w 587"/>
                <a:gd name="T31" fmla="*/ 228 h 525"/>
                <a:gd name="T32" fmla="*/ 401 w 587"/>
                <a:gd name="T33" fmla="*/ 193 h 525"/>
                <a:gd name="T34" fmla="*/ 397 w 587"/>
                <a:gd name="T35" fmla="*/ 166 h 525"/>
                <a:gd name="T36" fmla="*/ 391 w 587"/>
                <a:gd name="T37" fmla="*/ 140 h 525"/>
                <a:gd name="T38" fmla="*/ 382 w 587"/>
                <a:gd name="T39" fmla="*/ 113 h 525"/>
                <a:gd name="T40" fmla="*/ 368 w 587"/>
                <a:gd name="T41" fmla="*/ 90 h 525"/>
                <a:gd name="T42" fmla="*/ 353 w 587"/>
                <a:gd name="T43" fmla="*/ 67 h 525"/>
                <a:gd name="T44" fmla="*/ 334 w 587"/>
                <a:gd name="T45" fmla="*/ 48 h 525"/>
                <a:gd name="T46" fmla="*/ 313 w 587"/>
                <a:gd name="T47" fmla="*/ 30 h 525"/>
                <a:gd name="T48" fmla="*/ 288 w 587"/>
                <a:gd name="T49" fmla="*/ 19 h 525"/>
                <a:gd name="T50" fmla="*/ 263 w 587"/>
                <a:gd name="T51" fmla="*/ 9 h 525"/>
                <a:gd name="T52" fmla="*/ 236 w 587"/>
                <a:gd name="T53" fmla="*/ 3 h 525"/>
                <a:gd name="T54" fmla="*/ 211 w 587"/>
                <a:gd name="T55" fmla="*/ 0 h 525"/>
                <a:gd name="T56" fmla="*/ 184 w 587"/>
                <a:gd name="T57" fmla="*/ 2 h 525"/>
                <a:gd name="T58" fmla="*/ 159 w 587"/>
                <a:gd name="T59" fmla="*/ 5 h 525"/>
                <a:gd name="T60" fmla="*/ 136 w 587"/>
                <a:gd name="T61" fmla="*/ 13 h 525"/>
                <a:gd name="T62" fmla="*/ 113 w 587"/>
                <a:gd name="T63" fmla="*/ 23 h 525"/>
                <a:gd name="T64" fmla="*/ 92 w 587"/>
                <a:gd name="T65" fmla="*/ 36 h 525"/>
                <a:gd name="T66" fmla="*/ 71 w 587"/>
                <a:gd name="T67" fmla="*/ 49 h 525"/>
                <a:gd name="T68" fmla="*/ 53 w 587"/>
                <a:gd name="T69" fmla="*/ 67 h 525"/>
                <a:gd name="T70" fmla="*/ 38 w 587"/>
                <a:gd name="T71" fmla="*/ 86 h 525"/>
                <a:gd name="T72" fmla="*/ 25 w 587"/>
                <a:gd name="T73" fmla="*/ 107 h 525"/>
                <a:gd name="T74" fmla="*/ 13 w 587"/>
                <a:gd name="T75" fmla="*/ 130 h 525"/>
                <a:gd name="T76" fmla="*/ 5 w 587"/>
                <a:gd name="T77" fmla="*/ 155 h 525"/>
                <a:gd name="T78" fmla="*/ 2 w 587"/>
                <a:gd name="T79" fmla="*/ 180 h 525"/>
                <a:gd name="T80" fmla="*/ 0 w 587"/>
                <a:gd name="T81" fmla="*/ 207 h 525"/>
                <a:gd name="T82" fmla="*/ 2 w 587"/>
                <a:gd name="T83" fmla="*/ 245 h 525"/>
                <a:gd name="T84" fmla="*/ 11 w 587"/>
                <a:gd name="T85" fmla="*/ 282 h 525"/>
                <a:gd name="T86" fmla="*/ 23 w 587"/>
                <a:gd name="T87" fmla="*/ 316 h 525"/>
                <a:gd name="T88" fmla="*/ 40 w 587"/>
                <a:gd name="T89" fmla="*/ 349 h 525"/>
                <a:gd name="T90" fmla="*/ 61 w 587"/>
                <a:gd name="T91" fmla="*/ 377 h 525"/>
                <a:gd name="T92" fmla="*/ 86 w 587"/>
                <a:gd name="T93" fmla="*/ 404 h 525"/>
                <a:gd name="T94" fmla="*/ 113 w 587"/>
                <a:gd name="T95" fmla="*/ 429 h 525"/>
                <a:gd name="T96" fmla="*/ 142 w 587"/>
                <a:gd name="T97" fmla="*/ 452 h 525"/>
                <a:gd name="T98" fmla="*/ 174 w 587"/>
                <a:gd name="T99" fmla="*/ 471 h 525"/>
                <a:gd name="T100" fmla="*/ 209 w 587"/>
                <a:gd name="T101" fmla="*/ 487 h 525"/>
                <a:gd name="T102" fmla="*/ 243 w 587"/>
                <a:gd name="T103" fmla="*/ 502 h 525"/>
                <a:gd name="T104" fmla="*/ 280 w 587"/>
                <a:gd name="T105" fmla="*/ 512 h 525"/>
                <a:gd name="T106" fmla="*/ 315 w 587"/>
                <a:gd name="T107" fmla="*/ 519 h 525"/>
                <a:gd name="T108" fmla="*/ 351 w 587"/>
                <a:gd name="T109" fmla="*/ 523 h 525"/>
                <a:gd name="T110" fmla="*/ 387 w 587"/>
                <a:gd name="T111" fmla="*/ 525 h 525"/>
                <a:gd name="T112" fmla="*/ 422 w 587"/>
                <a:gd name="T113" fmla="*/ 523 h 525"/>
                <a:gd name="T114" fmla="*/ 462 w 587"/>
                <a:gd name="T115" fmla="*/ 517 h 525"/>
                <a:gd name="T116" fmla="*/ 505 w 587"/>
                <a:gd name="T117" fmla="*/ 508 h 525"/>
                <a:gd name="T118" fmla="*/ 545 w 587"/>
                <a:gd name="T119" fmla="*/ 498 h 525"/>
                <a:gd name="T120" fmla="*/ 587 w 587"/>
                <a:gd name="T121" fmla="*/ 48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7" h="525">
                  <a:moveTo>
                    <a:pt x="587" y="485"/>
                  </a:moveTo>
                  <a:lnTo>
                    <a:pt x="558" y="483"/>
                  </a:lnTo>
                  <a:lnTo>
                    <a:pt x="531" y="477"/>
                  </a:lnTo>
                  <a:lnTo>
                    <a:pt x="506" y="469"/>
                  </a:lnTo>
                  <a:lnTo>
                    <a:pt x="485" y="460"/>
                  </a:lnTo>
                  <a:lnTo>
                    <a:pt x="468" y="450"/>
                  </a:lnTo>
                  <a:lnTo>
                    <a:pt x="451" y="437"/>
                  </a:lnTo>
                  <a:lnTo>
                    <a:pt x="435" y="423"/>
                  </a:lnTo>
                  <a:lnTo>
                    <a:pt x="424" y="408"/>
                  </a:lnTo>
                  <a:lnTo>
                    <a:pt x="412" y="391"/>
                  </a:lnTo>
                  <a:lnTo>
                    <a:pt x="405" y="374"/>
                  </a:lnTo>
                  <a:lnTo>
                    <a:pt x="399" y="354"/>
                  </a:lnTo>
                  <a:lnTo>
                    <a:pt x="395" y="333"/>
                  </a:lnTo>
                  <a:lnTo>
                    <a:pt x="395" y="297"/>
                  </a:lnTo>
                  <a:lnTo>
                    <a:pt x="397" y="262"/>
                  </a:lnTo>
                  <a:lnTo>
                    <a:pt x="401" y="228"/>
                  </a:lnTo>
                  <a:lnTo>
                    <a:pt x="401" y="193"/>
                  </a:lnTo>
                  <a:lnTo>
                    <a:pt x="397" y="166"/>
                  </a:lnTo>
                  <a:lnTo>
                    <a:pt x="391" y="140"/>
                  </a:lnTo>
                  <a:lnTo>
                    <a:pt x="382" y="113"/>
                  </a:lnTo>
                  <a:lnTo>
                    <a:pt x="368" y="90"/>
                  </a:lnTo>
                  <a:lnTo>
                    <a:pt x="353" y="67"/>
                  </a:lnTo>
                  <a:lnTo>
                    <a:pt x="334" y="48"/>
                  </a:lnTo>
                  <a:lnTo>
                    <a:pt x="313" y="30"/>
                  </a:lnTo>
                  <a:lnTo>
                    <a:pt x="288" y="19"/>
                  </a:lnTo>
                  <a:lnTo>
                    <a:pt x="263" y="9"/>
                  </a:lnTo>
                  <a:lnTo>
                    <a:pt x="236" y="3"/>
                  </a:lnTo>
                  <a:lnTo>
                    <a:pt x="211" y="0"/>
                  </a:lnTo>
                  <a:lnTo>
                    <a:pt x="184" y="2"/>
                  </a:lnTo>
                  <a:lnTo>
                    <a:pt x="159" y="5"/>
                  </a:lnTo>
                  <a:lnTo>
                    <a:pt x="136" y="13"/>
                  </a:lnTo>
                  <a:lnTo>
                    <a:pt x="113" y="23"/>
                  </a:lnTo>
                  <a:lnTo>
                    <a:pt x="92" y="36"/>
                  </a:lnTo>
                  <a:lnTo>
                    <a:pt x="71" y="49"/>
                  </a:lnTo>
                  <a:lnTo>
                    <a:pt x="53" y="67"/>
                  </a:lnTo>
                  <a:lnTo>
                    <a:pt x="38" y="86"/>
                  </a:lnTo>
                  <a:lnTo>
                    <a:pt x="25" y="107"/>
                  </a:lnTo>
                  <a:lnTo>
                    <a:pt x="13" y="130"/>
                  </a:lnTo>
                  <a:lnTo>
                    <a:pt x="5" y="155"/>
                  </a:lnTo>
                  <a:lnTo>
                    <a:pt x="2" y="180"/>
                  </a:lnTo>
                  <a:lnTo>
                    <a:pt x="0" y="207"/>
                  </a:lnTo>
                  <a:lnTo>
                    <a:pt x="2" y="245"/>
                  </a:lnTo>
                  <a:lnTo>
                    <a:pt x="11" y="282"/>
                  </a:lnTo>
                  <a:lnTo>
                    <a:pt x="23" y="316"/>
                  </a:lnTo>
                  <a:lnTo>
                    <a:pt x="40" y="349"/>
                  </a:lnTo>
                  <a:lnTo>
                    <a:pt x="61" y="377"/>
                  </a:lnTo>
                  <a:lnTo>
                    <a:pt x="86" y="404"/>
                  </a:lnTo>
                  <a:lnTo>
                    <a:pt x="113" y="429"/>
                  </a:lnTo>
                  <a:lnTo>
                    <a:pt x="142" y="452"/>
                  </a:lnTo>
                  <a:lnTo>
                    <a:pt x="174" y="471"/>
                  </a:lnTo>
                  <a:lnTo>
                    <a:pt x="209" y="487"/>
                  </a:lnTo>
                  <a:lnTo>
                    <a:pt x="243" y="502"/>
                  </a:lnTo>
                  <a:lnTo>
                    <a:pt x="280" y="512"/>
                  </a:lnTo>
                  <a:lnTo>
                    <a:pt x="315" y="519"/>
                  </a:lnTo>
                  <a:lnTo>
                    <a:pt x="351" y="523"/>
                  </a:lnTo>
                  <a:lnTo>
                    <a:pt x="387" y="525"/>
                  </a:lnTo>
                  <a:lnTo>
                    <a:pt x="422" y="523"/>
                  </a:lnTo>
                  <a:lnTo>
                    <a:pt x="462" y="517"/>
                  </a:lnTo>
                  <a:lnTo>
                    <a:pt x="505" y="508"/>
                  </a:lnTo>
                  <a:lnTo>
                    <a:pt x="545" y="498"/>
                  </a:lnTo>
                  <a:lnTo>
                    <a:pt x="587" y="485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53"/>
            <p:cNvSpPr>
              <a:spLocks/>
            </p:cNvSpPr>
            <p:nvPr/>
          </p:nvSpPr>
          <p:spPr bwMode="invGray">
            <a:xfrm>
              <a:off x="2695576" y="3684588"/>
              <a:ext cx="1190625" cy="823913"/>
            </a:xfrm>
            <a:custGeom>
              <a:avLst/>
              <a:gdLst>
                <a:gd name="T0" fmla="*/ 216 w 216"/>
                <a:gd name="T1" fmla="*/ 68 h 149"/>
                <a:gd name="T2" fmla="*/ 186 w 216"/>
                <a:gd name="T3" fmla="*/ 80 h 149"/>
                <a:gd name="T4" fmla="*/ 143 w 216"/>
                <a:gd name="T5" fmla="*/ 63 h 149"/>
                <a:gd name="T6" fmla="*/ 121 w 216"/>
                <a:gd name="T7" fmla="*/ 29 h 149"/>
                <a:gd name="T8" fmla="*/ 64 w 216"/>
                <a:gd name="T9" fmla="*/ 4 h 149"/>
                <a:gd name="T10" fmla="*/ 25 w 216"/>
                <a:gd name="T11" fmla="*/ 99 h 149"/>
                <a:gd name="T12" fmla="*/ 181 w 216"/>
                <a:gd name="T13" fmla="*/ 105 h 149"/>
                <a:gd name="T14" fmla="*/ 216 w 216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149">
                  <a:moveTo>
                    <a:pt x="216" y="68"/>
                  </a:moveTo>
                  <a:cubicBezTo>
                    <a:pt x="207" y="76"/>
                    <a:pt x="194" y="79"/>
                    <a:pt x="186" y="80"/>
                  </a:cubicBezTo>
                  <a:cubicBezTo>
                    <a:pt x="170" y="82"/>
                    <a:pt x="153" y="76"/>
                    <a:pt x="143" y="63"/>
                  </a:cubicBezTo>
                  <a:cubicBezTo>
                    <a:pt x="134" y="53"/>
                    <a:pt x="130" y="39"/>
                    <a:pt x="121" y="29"/>
                  </a:cubicBezTo>
                  <a:cubicBezTo>
                    <a:pt x="108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9"/>
                  </a:cubicBezTo>
                  <a:cubicBezTo>
                    <a:pt x="60" y="149"/>
                    <a:pt x="140" y="141"/>
                    <a:pt x="181" y="105"/>
                  </a:cubicBezTo>
                  <a:cubicBezTo>
                    <a:pt x="194" y="95"/>
                    <a:pt x="206" y="82"/>
                    <a:pt x="216" y="68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54"/>
            <p:cNvSpPr>
              <a:spLocks/>
            </p:cNvSpPr>
            <p:nvPr/>
          </p:nvSpPr>
          <p:spPr bwMode="invGray">
            <a:xfrm>
              <a:off x="3489326" y="2474913"/>
              <a:ext cx="2373313" cy="1939925"/>
            </a:xfrm>
            <a:custGeom>
              <a:avLst/>
              <a:gdLst>
                <a:gd name="T0" fmla="*/ 358 w 431"/>
                <a:gd name="T1" fmla="*/ 266 h 351"/>
                <a:gd name="T2" fmla="*/ 313 w 431"/>
                <a:gd name="T3" fmla="*/ 130 h 351"/>
                <a:gd name="T4" fmla="*/ 340 w 431"/>
                <a:gd name="T5" fmla="*/ 18 h 351"/>
                <a:gd name="T6" fmla="*/ 300 w 431"/>
                <a:gd name="T7" fmla="*/ 2 h 351"/>
                <a:gd name="T8" fmla="*/ 244 w 431"/>
                <a:gd name="T9" fmla="*/ 37 h 351"/>
                <a:gd name="T10" fmla="*/ 189 w 431"/>
                <a:gd name="T11" fmla="*/ 113 h 351"/>
                <a:gd name="T12" fmla="*/ 140 w 431"/>
                <a:gd name="T13" fmla="*/ 38 h 351"/>
                <a:gd name="T14" fmla="*/ 95 w 431"/>
                <a:gd name="T15" fmla="*/ 3 h 351"/>
                <a:gd name="T16" fmla="*/ 42 w 431"/>
                <a:gd name="T17" fmla="*/ 20 h 351"/>
                <a:gd name="T18" fmla="*/ 62 w 431"/>
                <a:gd name="T19" fmla="*/ 127 h 351"/>
                <a:gd name="T20" fmla="*/ 0 w 431"/>
                <a:gd name="T21" fmla="*/ 243 h 351"/>
                <a:gd name="T22" fmla="*/ 99 w 431"/>
                <a:gd name="T23" fmla="*/ 231 h 351"/>
                <a:gd name="T24" fmla="*/ 119 w 431"/>
                <a:gd name="T25" fmla="*/ 124 h 351"/>
                <a:gd name="T26" fmla="*/ 184 w 431"/>
                <a:gd name="T27" fmla="*/ 224 h 351"/>
                <a:gd name="T28" fmla="*/ 258 w 431"/>
                <a:gd name="T29" fmla="*/ 124 h 351"/>
                <a:gd name="T30" fmla="*/ 360 w 431"/>
                <a:gd name="T31" fmla="*/ 351 h 351"/>
                <a:gd name="T32" fmla="*/ 431 w 431"/>
                <a:gd name="T33" fmla="*/ 303 h 351"/>
                <a:gd name="T34" fmla="*/ 358 w 431"/>
                <a:gd name="T35" fmla="*/ 26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1" h="351">
                  <a:moveTo>
                    <a:pt x="358" y="266"/>
                  </a:moveTo>
                  <a:cubicBezTo>
                    <a:pt x="325" y="230"/>
                    <a:pt x="315" y="170"/>
                    <a:pt x="313" y="130"/>
                  </a:cubicBezTo>
                  <a:cubicBezTo>
                    <a:pt x="311" y="95"/>
                    <a:pt x="313" y="35"/>
                    <a:pt x="340" y="18"/>
                  </a:cubicBezTo>
                  <a:cubicBezTo>
                    <a:pt x="331" y="7"/>
                    <a:pt x="313" y="2"/>
                    <a:pt x="300" y="2"/>
                  </a:cubicBezTo>
                  <a:cubicBezTo>
                    <a:pt x="269" y="2"/>
                    <a:pt x="254" y="22"/>
                    <a:pt x="244" y="37"/>
                  </a:cubicBezTo>
                  <a:cubicBezTo>
                    <a:pt x="240" y="42"/>
                    <a:pt x="189" y="113"/>
                    <a:pt x="189" y="113"/>
                  </a:cubicBezTo>
                  <a:cubicBezTo>
                    <a:pt x="189" y="113"/>
                    <a:pt x="145" y="46"/>
                    <a:pt x="140" y="38"/>
                  </a:cubicBezTo>
                  <a:cubicBezTo>
                    <a:pt x="133" y="27"/>
                    <a:pt x="119" y="6"/>
                    <a:pt x="95" y="3"/>
                  </a:cubicBezTo>
                  <a:cubicBezTo>
                    <a:pt x="84" y="1"/>
                    <a:pt x="57" y="0"/>
                    <a:pt x="42" y="20"/>
                  </a:cubicBezTo>
                  <a:cubicBezTo>
                    <a:pt x="68" y="40"/>
                    <a:pt x="67" y="92"/>
                    <a:pt x="62" y="127"/>
                  </a:cubicBezTo>
                  <a:cubicBezTo>
                    <a:pt x="45" y="234"/>
                    <a:pt x="0" y="243"/>
                    <a:pt x="0" y="243"/>
                  </a:cubicBezTo>
                  <a:cubicBezTo>
                    <a:pt x="23" y="306"/>
                    <a:pt x="83" y="281"/>
                    <a:pt x="99" y="231"/>
                  </a:cubicBezTo>
                  <a:cubicBezTo>
                    <a:pt x="110" y="199"/>
                    <a:pt x="117" y="158"/>
                    <a:pt x="119" y="124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84" y="224"/>
                    <a:pt x="258" y="124"/>
                    <a:pt x="258" y="124"/>
                  </a:cubicBezTo>
                  <a:cubicBezTo>
                    <a:pt x="246" y="301"/>
                    <a:pt x="307" y="351"/>
                    <a:pt x="360" y="351"/>
                  </a:cubicBezTo>
                  <a:cubicBezTo>
                    <a:pt x="413" y="351"/>
                    <a:pt x="431" y="303"/>
                    <a:pt x="431" y="303"/>
                  </a:cubicBezTo>
                  <a:cubicBezTo>
                    <a:pt x="402" y="301"/>
                    <a:pt x="377" y="286"/>
                    <a:pt x="358" y="266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58"/>
            <p:cNvSpPr>
              <a:spLocks noEditPoints="1"/>
            </p:cNvSpPr>
            <p:nvPr/>
          </p:nvSpPr>
          <p:spPr bwMode="invGray">
            <a:xfrm>
              <a:off x="1357313" y="2214563"/>
              <a:ext cx="2073275" cy="1295400"/>
            </a:xfrm>
            <a:custGeom>
              <a:avLst/>
              <a:gdLst>
                <a:gd name="T0" fmla="*/ 283 w 297"/>
                <a:gd name="T1" fmla="*/ 32 h 186"/>
                <a:gd name="T2" fmla="*/ 249 w 297"/>
                <a:gd name="T3" fmla="*/ 17 h 186"/>
                <a:gd name="T4" fmla="*/ 230 w 297"/>
                <a:gd name="T5" fmla="*/ 21 h 186"/>
                <a:gd name="T6" fmla="*/ 230 w 297"/>
                <a:gd name="T7" fmla="*/ 0 h 186"/>
                <a:gd name="T8" fmla="*/ 3 w 297"/>
                <a:gd name="T9" fmla="*/ 0 h 186"/>
                <a:gd name="T10" fmla="*/ 9 w 297"/>
                <a:gd name="T11" fmla="*/ 122 h 186"/>
                <a:gd name="T12" fmla="*/ 104 w 297"/>
                <a:gd name="T13" fmla="*/ 186 h 186"/>
                <a:gd name="T14" fmla="*/ 104 w 297"/>
                <a:gd name="T15" fmla="*/ 186 h 186"/>
                <a:gd name="T16" fmla="*/ 128 w 297"/>
                <a:gd name="T17" fmla="*/ 186 h 186"/>
                <a:gd name="T18" fmla="*/ 128 w 297"/>
                <a:gd name="T19" fmla="*/ 186 h 186"/>
                <a:gd name="T20" fmla="*/ 221 w 297"/>
                <a:gd name="T21" fmla="*/ 128 h 186"/>
                <a:gd name="T22" fmla="*/ 227 w 297"/>
                <a:gd name="T23" fmla="*/ 129 h 186"/>
                <a:gd name="T24" fmla="*/ 297 w 297"/>
                <a:gd name="T25" fmla="*/ 66 h 186"/>
                <a:gd name="T26" fmla="*/ 283 w 297"/>
                <a:gd name="T27" fmla="*/ 32 h 186"/>
                <a:gd name="T28" fmla="*/ 227 w 297"/>
                <a:gd name="T29" fmla="*/ 105 h 186"/>
                <a:gd name="T30" fmla="*/ 230 w 297"/>
                <a:gd name="T31" fmla="*/ 49 h 186"/>
                <a:gd name="T32" fmla="*/ 238 w 297"/>
                <a:gd name="T33" fmla="*/ 43 h 186"/>
                <a:gd name="T34" fmla="*/ 274 w 297"/>
                <a:gd name="T35" fmla="*/ 66 h 186"/>
                <a:gd name="T36" fmla="*/ 227 w 297"/>
                <a:gd name="T37" fmla="*/ 10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186">
                  <a:moveTo>
                    <a:pt x="283" y="32"/>
                  </a:moveTo>
                  <a:cubicBezTo>
                    <a:pt x="274" y="22"/>
                    <a:pt x="261" y="17"/>
                    <a:pt x="249" y="17"/>
                  </a:cubicBezTo>
                  <a:cubicBezTo>
                    <a:pt x="242" y="17"/>
                    <a:pt x="236" y="18"/>
                    <a:pt x="230" y="21"/>
                  </a:cubicBezTo>
                  <a:cubicBezTo>
                    <a:pt x="230" y="11"/>
                    <a:pt x="230" y="4"/>
                    <a:pt x="23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99"/>
                    <a:pt x="9" y="122"/>
                  </a:cubicBezTo>
                  <a:cubicBezTo>
                    <a:pt x="26" y="167"/>
                    <a:pt x="57" y="185"/>
                    <a:pt x="104" y="186"/>
                  </a:cubicBezTo>
                  <a:cubicBezTo>
                    <a:pt x="104" y="186"/>
                    <a:pt x="104" y="186"/>
                    <a:pt x="104" y="186"/>
                  </a:cubicBezTo>
                  <a:cubicBezTo>
                    <a:pt x="105" y="186"/>
                    <a:pt x="128" y="186"/>
                    <a:pt x="128" y="186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73" y="185"/>
                    <a:pt x="203" y="169"/>
                    <a:pt x="221" y="128"/>
                  </a:cubicBezTo>
                  <a:cubicBezTo>
                    <a:pt x="223" y="128"/>
                    <a:pt x="225" y="129"/>
                    <a:pt x="227" y="129"/>
                  </a:cubicBezTo>
                  <a:cubicBezTo>
                    <a:pt x="261" y="129"/>
                    <a:pt x="297" y="104"/>
                    <a:pt x="297" y="66"/>
                  </a:cubicBezTo>
                  <a:cubicBezTo>
                    <a:pt x="297" y="53"/>
                    <a:pt x="292" y="41"/>
                    <a:pt x="283" y="32"/>
                  </a:cubicBezTo>
                  <a:close/>
                  <a:moveTo>
                    <a:pt x="227" y="105"/>
                  </a:moveTo>
                  <a:cubicBezTo>
                    <a:pt x="229" y="90"/>
                    <a:pt x="230" y="69"/>
                    <a:pt x="230" y="49"/>
                  </a:cubicBezTo>
                  <a:cubicBezTo>
                    <a:pt x="232" y="47"/>
                    <a:pt x="235" y="44"/>
                    <a:pt x="238" y="43"/>
                  </a:cubicBezTo>
                  <a:cubicBezTo>
                    <a:pt x="255" y="35"/>
                    <a:pt x="274" y="48"/>
                    <a:pt x="274" y="66"/>
                  </a:cubicBezTo>
                  <a:cubicBezTo>
                    <a:pt x="274" y="90"/>
                    <a:pt x="249" y="105"/>
                    <a:pt x="227" y="105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59"/>
            <p:cNvSpPr>
              <a:spLocks/>
            </p:cNvSpPr>
            <p:nvPr/>
          </p:nvSpPr>
          <p:spPr bwMode="invGray">
            <a:xfrm>
              <a:off x="2117725" y="1260475"/>
              <a:ext cx="865188" cy="800100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160"/>
            <p:cNvSpPr>
              <a:spLocks/>
            </p:cNvSpPr>
            <p:nvPr/>
          </p:nvSpPr>
          <p:spPr bwMode="invGray">
            <a:xfrm>
              <a:off x="1538288" y="1636713"/>
              <a:ext cx="488950" cy="473075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164"/>
            <p:cNvSpPr>
              <a:spLocks/>
            </p:cNvSpPr>
            <p:nvPr/>
          </p:nvSpPr>
          <p:spPr bwMode="invGray">
            <a:xfrm>
              <a:off x="5718175" y="2124075"/>
              <a:ext cx="1584325" cy="566738"/>
            </a:xfrm>
            <a:custGeom>
              <a:avLst/>
              <a:gdLst>
                <a:gd name="T0" fmla="*/ 133 w 267"/>
                <a:gd name="T1" fmla="*/ 0 h 95"/>
                <a:gd name="T2" fmla="*/ 0 w 267"/>
                <a:gd name="T3" fmla="*/ 32 h 95"/>
                <a:gd name="T4" fmla="*/ 0 w 267"/>
                <a:gd name="T5" fmla="*/ 59 h 95"/>
                <a:gd name="T6" fmla="*/ 0 w 267"/>
                <a:gd name="T7" fmla="*/ 59 h 95"/>
                <a:gd name="T8" fmla="*/ 0 w 267"/>
                <a:gd name="T9" fmla="*/ 63 h 95"/>
                <a:gd name="T10" fmla="*/ 23 w 267"/>
                <a:gd name="T11" fmla="*/ 74 h 95"/>
                <a:gd name="T12" fmla="*/ 23 w 267"/>
                <a:gd name="T13" fmla="*/ 48 h 95"/>
                <a:gd name="T14" fmla="*/ 56 w 267"/>
                <a:gd name="T15" fmla="*/ 48 h 95"/>
                <a:gd name="T16" fmla="*/ 56 w 267"/>
                <a:gd name="T17" fmla="*/ 86 h 95"/>
                <a:gd name="T18" fmla="*/ 70 w 267"/>
                <a:gd name="T19" fmla="*/ 89 h 95"/>
                <a:gd name="T20" fmla="*/ 70 w 267"/>
                <a:gd name="T21" fmla="*/ 48 h 95"/>
                <a:gd name="T22" fmla="*/ 103 w 267"/>
                <a:gd name="T23" fmla="*/ 48 h 95"/>
                <a:gd name="T24" fmla="*/ 103 w 267"/>
                <a:gd name="T25" fmla="*/ 94 h 95"/>
                <a:gd name="T26" fmla="*/ 117 w 267"/>
                <a:gd name="T27" fmla="*/ 95 h 95"/>
                <a:gd name="T28" fmla="*/ 117 w 267"/>
                <a:gd name="T29" fmla="*/ 48 h 95"/>
                <a:gd name="T30" fmla="*/ 150 w 267"/>
                <a:gd name="T31" fmla="*/ 48 h 95"/>
                <a:gd name="T32" fmla="*/ 150 w 267"/>
                <a:gd name="T33" fmla="*/ 95 h 95"/>
                <a:gd name="T34" fmla="*/ 164 w 267"/>
                <a:gd name="T35" fmla="*/ 94 h 95"/>
                <a:gd name="T36" fmla="*/ 164 w 267"/>
                <a:gd name="T37" fmla="*/ 48 h 95"/>
                <a:gd name="T38" fmla="*/ 197 w 267"/>
                <a:gd name="T39" fmla="*/ 48 h 95"/>
                <a:gd name="T40" fmla="*/ 197 w 267"/>
                <a:gd name="T41" fmla="*/ 89 h 95"/>
                <a:gd name="T42" fmla="*/ 211 w 267"/>
                <a:gd name="T43" fmla="*/ 85 h 95"/>
                <a:gd name="T44" fmla="*/ 211 w 267"/>
                <a:gd name="T45" fmla="*/ 48 h 95"/>
                <a:gd name="T46" fmla="*/ 244 w 267"/>
                <a:gd name="T47" fmla="*/ 48 h 95"/>
                <a:gd name="T48" fmla="*/ 244 w 267"/>
                <a:gd name="T49" fmla="*/ 74 h 95"/>
                <a:gd name="T50" fmla="*/ 267 w 267"/>
                <a:gd name="T51" fmla="*/ 63 h 95"/>
                <a:gd name="T52" fmla="*/ 267 w 267"/>
                <a:gd name="T53" fmla="*/ 59 h 95"/>
                <a:gd name="T54" fmla="*/ 267 w 267"/>
                <a:gd name="T55" fmla="*/ 59 h 95"/>
                <a:gd name="T56" fmla="*/ 267 w 267"/>
                <a:gd name="T57" fmla="*/ 33 h 95"/>
                <a:gd name="T58" fmla="*/ 133 w 267"/>
                <a:gd name="T5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7" h="95">
                  <a:moveTo>
                    <a:pt x="133" y="0"/>
                  </a:moveTo>
                  <a:cubicBezTo>
                    <a:pt x="85" y="0"/>
                    <a:pt x="42" y="11"/>
                    <a:pt x="0" y="3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7" y="67"/>
                    <a:pt x="15" y="71"/>
                    <a:pt x="23" y="74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61" y="87"/>
                    <a:pt x="65" y="88"/>
                    <a:pt x="70" y="89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8" y="94"/>
                    <a:pt x="113" y="95"/>
                    <a:pt x="117" y="95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5" y="95"/>
                    <a:pt x="160" y="95"/>
                    <a:pt x="164" y="9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202" y="87"/>
                    <a:pt x="207" y="86"/>
                    <a:pt x="211" y="85"/>
                  </a:cubicBezTo>
                  <a:cubicBezTo>
                    <a:pt x="211" y="48"/>
                    <a:pt x="211" y="48"/>
                    <a:pt x="211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52" y="70"/>
                    <a:pt x="259" y="67"/>
                    <a:pt x="267" y="63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33"/>
                    <a:pt x="267" y="33"/>
                    <a:pt x="267" y="33"/>
                  </a:cubicBezTo>
                  <a:cubicBezTo>
                    <a:pt x="232" y="11"/>
                    <a:pt x="182" y="0"/>
                    <a:pt x="133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65"/>
            <p:cNvSpPr>
              <a:spLocks noEditPoints="1"/>
            </p:cNvSpPr>
            <p:nvPr/>
          </p:nvSpPr>
          <p:spPr bwMode="invGray">
            <a:xfrm>
              <a:off x="5718175" y="2584450"/>
              <a:ext cx="1584325" cy="542925"/>
            </a:xfrm>
            <a:custGeom>
              <a:avLst/>
              <a:gdLst>
                <a:gd name="T0" fmla="*/ 127 w 267"/>
                <a:gd name="T1" fmla="*/ 32 h 91"/>
                <a:gd name="T2" fmla="*/ 0 w 267"/>
                <a:gd name="T3" fmla="*/ 0 h 91"/>
                <a:gd name="T4" fmla="*/ 0 w 267"/>
                <a:gd name="T5" fmla="*/ 91 h 91"/>
                <a:gd name="T6" fmla="*/ 267 w 267"/>
                <a:gd name="T7" fmla="*/ 91 h 91"/>
                <a:gd name="T8" fmla="*/ 267 w 267"/>
                <a:gd name="T9" fmla="*/ 0 h 91"/>
                <a:gd name="T10" fmla="*/ 127 w 267"/>
                <a:gd name="T11" fmla="*/ 32 h 91"/>
                <a:gd name="T12" fmla="*/ 134 w 267"/>
                <a:gd name="T13" fmla="*/ 68 h 91"/>
                <a:gd name="T14" fmla="*/ 112 w 267"/>
                <a:gd name="T15" fmla="*/ 69 h 91"/>
                <a:gd name="T16" fmla="*/ 134 w 267"/>
                <a:gd name="T17" fmla="*/ 50 h 91"/>
                <a:gd name="T18" fmla="*/ 155 w 267"/>
                <a:gd name="T19" fmla="*/ 69 h 91"/>
                <a:gd name="T20" fmla="*/ 134 w 267"/>
                <a:gd name="T21" fmla="*/ 6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91">
                  <a:moveTo>
                    <a:pt x="127" y="32"/>
                  </a:moveTo>
                  <a:cubicBezTo>
                    <a:pt x="79" y="32"/>
                    <a:pt x="36" y="21"/>
                    <a:pt x="0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67" y="91"/>
                    <a:pt x="267" y="91"/>
                    <a:pt x="267" y="91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24" y="20"/>
                    <a:pt x="175" y="32"/>
                    <a:pt x="127" y="32"/>
                  </a:cubicBezTo>
                  <a:close/>
                  <a:moveTo>
                    <a:pt x="134" y="68"/>
                  </a:moveTo>
                  <a:cubicBezTo>
                    <a:pt x="126" y="68"/>
                    <a:pt x="119" y="68"/>
                    <a:pt x="112" y="69"/>
                  </a:cubicBezTo>
                  <a:cubicBezTo>
                    <a:pt x="113" y="58"/>
                    <a:pt x="122" y="50"/>
                    <a:pt x="134" y="50"/>
                  </a:cubicBezTo>
                  <a:cubicBezTo>
                    <a:pt x="145" y="50"/>
                    <a:pt x="154" y="58"/>
                    <a:pt x="155" y="69"/>
                  </a:cubicBezTo>
                  <a:cubicBezTo>
                    <a:pt x="148" y="68"/>
                    <a:pt x="141" y="68"/>
                    <a:pt x="134" y="68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169"/>
            <p:cNvSpPr>
              <a:spLocks noEditPoints="1"/>
            </p:cNvSpPr>
            <p:nvPr/>
          </p:nvSpPr>
          <p:spPr bwMode="invGray">
            <a:xfrm>
              <a:off x="7427913" y="3140075"/>
              <a:ext cx="1549400" cy="969963"/>
            </a:xfrm>
            <a:custGeom>
              <a:avLst/>
              <a:gdLst>
                <a:gd name="T0" fmla="*/ 283 w 297"/>
                <a:gd name="T1" fmla="*/ 32 h 186"/>
                <a:gd name="T2" fmla="*/ 249 w 297"/>
                <a:gd name="T3" fmla="*/ 17 h 186"/>
                <a:gd name="T4" fmla="*/ 230 w 297"/>
                <a:gd name="T5" fmla="*/ 21 h 186"/>
                <a:gd name="T6" fmla="*/ 230 w 297"/>
                <a:gd name="T7" fmla="*/ 0 h 186"/>
                <a:gd name="T8" fmla="*/ 3 w 297"/>
                <a:gd name="T9" fmla="*/ 0 h 186"/>
                <a:gd name="T10" fmla="*/ 9 w 297"/>
                <a:gd name="T11" fmla="*/ 122 h 186"/>
                <a:gd name="T12" fmla="*/ 104 w 297"/>
                <a:gd name="T13" fmla="*/ 186 h 186"/>
                <a:gd name="T14" fmla="*/ 104 w 297"/>
                <a:gd name="T15" fmla="*/ 186 h 186"/>
                <a:gd name="T16" fmla="*/ 128 w 297"/>
                <a:gd name="T17" fmla="*/ 186 h 186"/>
                <a:gd name="T18" fmla="*/ 128 w 297"/>
                <a:gd name="T19" fmla="*/ 186 h 186"/>
                <a:gd name="T20" fmla="*/ 221 w 297"/>
                <a:gd name="T21" fmla="*/ 128 h 186"/>
                <a:gd name="T22" fmla="*/ 227 w 297"/>
                <a:gd name="T23" fmla="*/ 129 h 186"/>
                <a:gd name="T24" fmla="*/ 297 w 297"/>
                <a:gd name="T25" fmla="*/ 66 h 186"/>
                <a:gd name="T26" fmla="*/ 283 w 297"/>
                <a:gd name="T27" fmla="*/ 32 h 186"/>
                <a:gd name="T28" fmla="*/ 227 w 297"/>
                <a:gd name="T29" fmla="*/ 105 h 186"/>
                <a:gd name="T30" fmla="*/ 230 w 297"/>
                <a:gd name="T31" fmla="*/ 49 h 186"/>
                <a:gd name="T32" fmla="*/ 238 w 297"/>
                <a:gd name="T33" fmla="*/ 43 h 186"/>
                <a:gd name="T34" fmla="*/ 274 w 297"/>
                <a:gd name="T35" fmla="*/ 66 h 186"/>
                <a:gd name="T36" fmla="*/ 227 w 297"/>
                <a:gd name="T37" fmla="*/ 10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186">
                  <a:moveTo>
                    <a:pt x="283" y="32"/>
                  </a:moveTo>
                  <a:cubicBezTo>
                    <a:pt x="274" y="22"/>
                    <a:pt x="261" y="17"/>
                    <a:pt x="249" y="17"/>
                  </a:cubicBezTo>
                  <a:cubicBezTo>
                    <a:pt x="242" y="17"/>
                    <a:pt x="236" y="18"/>
                    <a:pt x="230" y="21"/>
                  </a:cubicBezTo>
                  <a:cubicBezTo>
                    <a:pt x="230" y="11"/>
                    <a:pt x="230" y="4"/>
                    <a:pt x="23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99"/>
                    <a:pt x="9" y="122"/>
                  </a:cubicBezTo>
                  <a:cubicBezTo>
                    <a:pt x="26" y="167"/>
                    <a:pt x="57" y="185"/>
                    <a:pt x="104" y="186"/>
                  </a:cubicBezTo>
                  <a:cubicBezTo>
                    <a:pt x="104" y="186"/>
                    <a:pt x="104" y="186"/>
                    <a:pt x="104" y="186"/>
                  </a:cubicBezTo>
                  <a:cubicBezTo>
                    <a:pt x="105" y="186"/>
                    <a:pt x="128" y="186"/>
                    <a:pt x="128" y="186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73" y="185"/>
                    <a:pt x="203" y="169"/>
                    <a:pt x="221" y="128"/>
                  </a:cubicBezTo>
                  <a:cubicBezTo>
                    <a:pt x="223" y="128"/>
                    <a:pt x="225" y="129"/>
                    <a:pt x="227" y="129"/>
                  </a:cubicBezTo>
                  <a:cubicBezTo>
                    <a:pt x="261" y="129"/>
                    <a:pt x="297" y="104"/>
                    <a:pt x="297" y="66"/>
                  </a:cubicBezTo>
                  <a:cubicBezTo>
                    <a:pt x="297" y="53"/>
                    <a:pt x="292" y="41"/>
                    <a:pt x="283" y="32"/>
                  </a:cubicBezTo>
                  <a:close/>
                  <a:moveTo>
                    <a:pt x="227" y="105"/>
                  </a:moveTo>
                  <a:cubicBezTo>
                    <a:pt x="229" y="90"/>
                    <a:pt x="230" y="69"/>
                    <a:pt x="230" y="49"/>
                  </a:cubicBezTo>
                  <a:cubicBezTo>
                    <a:pt x="232" y="47"/>
                    <a:pt x="235" y="44"/>
                    <a:pt x="238" y="43"/>
                  </a:cubicBezTo>
                  <a:cubicBezTo>
                    <a:pt x="255" y="35"/>
                    <a:pt x="274" y="48"/>
                    <a:pt x="274" y="66"/>
                  </a:cubicBezTo>
                  <a:cubicBezTo>
                    <a:pt x="274" y="90"/>
                    <a:pt x="249" y="105"/>
                    <a:pt x="227" y="105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70"/>
            <p:cNvSpPr>
              <a:spLocks/>
            </p:cNvSpPr>
            <p:nvPr/>
          </p:nvSpPr>
          <p:spPr bwMode="invGray">
            <a:xfrm>
              <a:off x="7997825" y="2425700"/>
              <a:ext cx="646113" cy="600075"/>
            </a:xfrm>
            <a:custGeom>
              <a:avLst/>
              <a:gdLst>
                <a:gd name="T0" fmla="*/ 3 w 124"/>
                <a:gd name="T1" fmla="*/ 115 h 115"/>
                <a:gd name="T2" fmla="*/ 11 w 124"/>
                <a:gd name="T3" fmla="*/ 95 h 115"/>
                <a:gd name="T4" fmla="*/ 40 w 124"/>
                <a:gd name="T5" fmla="*/ 81 h 115"/>
                <a:gd name="T6" fmla="*/ 67 w 124"/>
                <a:gd name="T7" fmla="*/ 87 h 115"/>
                <a:gd name="T8" fmla="*/ 107 w 124"/>
                <a:gd name="T9" fmla="*/ 71 h 115"/>
                <a:gd name="T10" fmla="*/ 79 w 124"/>
                <a:gd name="T11" fmla="*/ 7 h 115"/>
                <a:gd name="T12" fmla="*/ 1 w 124"/>
                <a:gd name="T13" fmla="*/ 80 h 115"/>
                <a:gd name="T14" fmla="*/ 3 w 124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5">
                  <a:moveTo>
                    <a:pt x="3" y="115"/>
                  </a:moveTo>
                  <a:cubicBezTo>
                    <a:pt x="3" y="107"/>
                    <a:pt x="8" y="99"/>
                    <a:pt x="11" y="95"/>
                  </a:cubicBezTo>
                  <a:cubicBezTo>
                    <a:pt x="18" y="86"/>
                    <a:pt x="28" y="80"/>
                    <a:pt x="40" y="81"/>
                  </a:cubicBezTo>
                  <a:cubicBezTo>
                    <a:pt x="49" y="82"/>
                    <a:pt x="58" y="86"/>
                    <a:pt x="67" y="87"/>
                  </a:cubicBezTo>
                  <a:cubicBezTo>
                    <a:pt x="82" y="89"/>
                    <a:pt x="98" y="84"/>
                    <a:pt x="107" y="71"/>
                  </a:cubicBezTo>
                  <a:cubicBezTo>
                    <a:pt x="124" y="46"/>
                    <a:pt x="108" y="12"/>
                    <a:pt x="79" y="7"/>
                  </a:cubicBezTo>
                  <a:cubicBezTo>
                    <a:pt x="37" y="0"/>
                    <a:pt x="3" y="43"/>
                    <a:pt x="1" y="80"/>
                  </a:cubicBezTo>
                  <a:cubicBezTo>
                    <a:pt x="0" y="91"/>
                    <a:pt x="0" y="103"/>
                    <a:pt x="3" y="115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171"/>
            <p:cNvSpPr>
              <a:spLocks/>
            </p:cNvSpPr>
            <p:nvPr/>
          </p:nvSpPr>
          <p:spPr bwMode="invGray">
            <a:xfrm>
              <a:off x="7564438" y="2708275"/>
              <a:ext cx="365125" cy="354013"/>
            </a:xfrm>
            <a:custGeom>
              <a:avLst/>
              <a:gdLst>
                <a:gd name="T0" fmla="*/ 70 w 70"/>
                <a:gd name="T1" fmla="*/ 61 h 68"/>
                <a:gd name="T2" fmla="*/ 57 w 70"/>
                <a:gd name="T3" fmla="*/ 58 h 68"/>
                <a:gd name="T4" fmla="*/ 47 w 70"/>
                <a:gd name="T5" fmla="*/ 43 h 68"/>
                <a:gd name="T6" fmla="*/ 47 w 70"/>
                <a:gd name="T7" fmla="*/ 27 h 68"/>
                <a:gd name="T8" fmla="*/ 33 w 70"/>
                <a:gd name="T9" fmla="*/ 7 h 68"/>
                <a:gd name="T10" fmla="*/ 0 w 70"/>
                <a:gd name="T11" fmla="*/ 30 h 68"/>
                <a:gd name="T12" fmla="*/ 50 w 70"/>
                <a:gd name="T13" fmla="*/ 66 h 68"/>
                <a:gd name="T14" fmla="*/ 70 w 70"/>
                <a:gd name="T15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8">
                  <a:moveTo>
                    <a:pt x="70" y="61"/>
                  </a:moveTo>
                  <a:cubicBezTo>
                    <a:pt x="65" y="61"/>
                    <a:pt x="60" y="60"/>
                    <a:pt x="57" y="58"/>
                  </a:cubicBezTo>
                  <a:cubicBezTo>
                    <a:pt x="52" y="55"/>
                    <a:pt x="47" y="50"/>
                    <a:pt x="47" y="43"/>
                  </a:cubicBezTo>
                  <a:cubicBezTo>
                    <a:pt x="46" y="38"/>
                    <a:pt x="47" y="33"/>
                    <a:pt x="47" y="27"/>
                  </a:cubicBezTo>
                  <a:cubicBezTo>
                    <a:pt x="46" y="19"/>
                    <a:pt x="42" y="10"/>
                    <a:pt x="33" y="7"/>
                  </a:cubicBezTo>
                  <a:cubicBezTo>
                    <a:pt x="17" y="0"/>
                    <a:pt x="0" y="13"/>
                    <a:pt x="0" y="30"/>
                  </a:cubicBezTo>
                  <a:cubicBezTo>
                    <a:pt x="1" y="54"/>
                    <a:pt x="29" y="68"/>
                    <a:pt x="50" y="66"/>
                  </a:cubicBezTo>
                  <a:cubicBezTo>
                    <a:pt x="57" y="65"/>
                    <a:pt x="63" y="63"/>
                    <a:pt x="70" y="6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175"/>
            <p:cNvSpPr>
              <a:spLocks/>
            </p:cNvSpPr>
            <p:nvPr/>
          </p:nvSpPr>
          <p:spPr bwMode="invGray">
            <a:xfrm>
              <a:off x="1827213" y="5610225"/>
              <a:ext cx="1590675" cy="569913"/>
            </a:xfrm>
            <a:custGeom>
              <a:avLst/>
              <a:gdLst>
                <a:gd name="T0" fmla="*/ 133 w 267"/>
                <a:gd name="T1" fmla="*/ 0 h 95"/>
                <a:gd name="T2" fmla="*/ 0 w 267"/>
                <a:gd name="T3" fmla="*/ 32 h 95"/>
                <a:gd name="T4" fmla="*/ 0 w 267"/>
                <a:gd name="T5" fmla="*/ 59 h 95"/>
                <a:gd name="T6" fmla="*/ 0 w 267"/>
                <a:gd name="T7" fmla="*/ 59 h 95"/>
                <a:gd name="T8" fmla="*/ 0 w 267"/>
                <a:gd name="T9" fmla="*/ 63 h 95"/>
                <a:gd name="T10" fmla="*/ 23 w 267"/>
                <a:gd name="T11" fmla="*/ 74 h 95"/>
                <a:gd name="T12" fmla="*/ 23 w 267"/>
                <a:gd name="T13" fmla="*/ 48 h 95"/>
                <a:gd name="T14" fmla="*/ 56 w 267"/>
                <a:gd name="T15" fmla="*/ 48 h 95"/>
                <a:gd name="T16" fmla="*/ 56 w 267"/>
                <a:gd name="T17" fmla="*/ 86 h 95"/>
                <a:gd name="T18" fmla="*/ 70 w 267"/>
                <a:gd name="T19" fmla="*/ 89 h 95"/>
                <a:gd name="T20" fmla="*/ 70 w 267"/>
                <a:gd name="T21" fmla="*/ 48 h 95"/>
                <a:gd name="T22" fmla="*/ 103 w 267"/>
                <a:gd name="T23" fmla="*/ 48 h 95"/>
                <a:gd name="T24" fmla="*/ 103 w 267"/>
                <a:gd name="T25" fmla="*/ 94 h 95"/>
                <a:gd name="T26" fmla="*/ 117 w 267"/>
                <a:gd name="T27" fmla="*/ 95 h 95"/>
                <a:gd name="T28" fmla="*/ 117 w 267"/>
                <a:gd name="T29" fmla="*/ 48 h 95"/>
                <a:gd name="T30" fmla="*/ 150 w 267"/>
                <a:gd name="T31" fmla="*/ 48 h 95"/>
                <a:gd name="T32" fmla="*/ 150 w 267"/>
                <a:gd name="T33" fmla="*/ 95 h 95"/>
                <a:gd name="T34" fmla="*/ 164 w 267"/>
                <a:gd name="T35" fmla="*/ 94 h 95"/>
                <a:gd name="T36" fmla="*/ 164 w 267"/>
                <a:gd name="T37" fmla="*/ 48 h 95"/>
                <a:gd name="T38" fmla="*/ 197 w 267"/>
                <a:gd name="T39" fmla="*/ 48 h 95"/>
                <a:gd name="T40" fmla="*/ 197 w 267"/>
                <a:gd name="T41" fmla="*/ 89 h 95"/>
                <a:gd name="T42" fmla="*/ 211 w 267"/>
                <a:gd name="T43" fmla="*/ 85 h 95"/>
                <a:gd name="T44" fmla="*/ 211 w 267"/>
                <a:gd name="T45" fmla="*/ 48 h 95"/>
                <a:gd name="T46" fmla="*/ 244 w 267"/>
                <a:gd name="T47" fmla="*/ 48 h 95"/>
                <a:gd name="T48" fmla="*/ 244 w 267"/>
                <a:gd name="T49" fmla="*/ 74 h 95"/>
                <a:gd name="T50" fmla="*/ 267 w 267"/>
                <a:gd name="T51" fmla="*/ 63 h 95"/>
                <a:gd name="T52" fmla="*/ 267 w 267"/>
                <a:gd name="T53" fmla="*/ 59 h 95"/>
                <a:gd name="T54" fmla="*/ 267 w 267"/>
                <a:gd name="T55" fmla="*/ 59 h 95"/>
                <a:gd name="T56" fmla="*/ 267 w 267"/>
                <a:gd name="T57" fmla="*/ 33 h 95"/>
                <a:gd name="T58" fmla="*/ 133 w 267"/>
                <a:gd name="T5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7" h="95">
                  <a:moveTo>
                    <a:pt x="133" y="0"/>
                  </a:moveTo>
                  <a:cubicBezTo>
                    <a:pt x="85" y="0"/>
                    <a:pt x="42" y="11"/>
                    <a:pt x="0" y="3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7" y="67"/>
                    <a:pt x="15" y="71"/>
                    <a:pt x="23" y="74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61" y="87"/>
                    <a:pt x="65" y="88"/>
                    <a:pt x="70" y="89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8" y="94"/>
                    <a:pt x="113" y="95"/>
                    <a:pt x="117" y="95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5" y="95"/>
                    <a:pt x="160" y="95"/>
                    <a:pt x="164" y="9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202" y="87"/>
                    <a:pt x="207" y="86"/>
                    <a:pt x="211" y="85"/>
                  </a:cubicBezTo>
                  <a:cubicBezTo>
                    <a:pt x="211" y="48"/>
                    <a:pt x="211" y="48"/>
                    <a:pt x="211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52" y="70"/>
                    <a:pt x="259" y="67"/>
                    <a:pt x="267" y="63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59"/>
                    <a:pt x="267" y="59"/>
                    <a:pt x="267" y="59"/>
                  </a:cubicBezTo>
                  <a:cubicBezTo>
                    <a:pt x="267" y="33"/>
                    <a:pt x="267" y="33"/>
                    <a:pt x="267" y="33"/>
                  </a:cubicBezTo>
                  <a:cubicBezTo>
                    <a:pt x="232" y="11"/>
                    <a:pt x="182" y="0"/>
                    <a:pt x="133" y="0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76"/>
            <p:cNvSpPr>
              <a:spLocks noEditPoints="1"/>
            </p:cNvSpPr>
            <p:nvPr/>
          </p:nvSpPr>
          <p:spPr bwMode="invGray">
            <a:xfrm>
              <a:off x="1827213" y="6072188"/>
              <a:ext cx="1590675" cy="544513"/>
            </a:xfrm>
            <a:custGeom>
              <a:avLst/>
              <a:gdLst>
                <a:gd name="T0" fmla="*/ 127 w 267"/>
                <a:gd name="T1" fmla="*/ 32 h 91"/>
                <a:gd name="T2" fmla="*/ 0 w 267"/>
                <a:gd name="T3" fmla="*/ 0 h 91"/>
                <a:gd name="T4" fmla="*/ 0 w 267"/>
                <a:gd name="T5" fmla="*/ 91 h 91"/>
                <a:gd name="T6" fmla="*/ 267 w 267"/>
                <a:gd name="T7" fmla="*/ 91 h 91"/>
                <a:gd name="T8" fmla="*/ 267 w 267"/>
                <a:gd name="T9" fmla="*/ 0 h 91"/>
                <a:gd name="T10" fmla="*/ 127 w 267"/>
                <a:gd name="T11" fmla="*/ 32 h 91"/>
                <a:gd name="T12" fmla="*/ 134 w 267"/>
                <a:gd name="T13" fmla="*/ 68 h 91"/>
                <a:gd name="T14" fmla="*/ 112 w 267"/>
                <a:gd name="T15" fmla="*/ 69 h 91"/>
                <a:gd name="T16" fmla="*/ 134 w 267"/>
                <a:gd name="T17" fmla="*/ 50 h 91"/>
                <a:gd name="T18" fmla="*/ 155 w 267"/>
                <a:gd name="T19" fmla="*/ 69 h 91"/>
                <a:gd name="T20" fmla="*/ 134 w 267"/>
                <a:gd name="T21" fmla="*/ 6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91">
                  <a:moveTo>
                    <a:pt x="127" y="32"/>
                  </a:moveTo>
                  <a:cubicBezTo>
                    <a:pt x="79" y="32"/>
                    <a:pt x="36" y="21"/>
                    <a:pt x="0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267" y="91"/>
                    <a:pt x="267" y="91"/>
                    <a:pt x="267" y="91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24" y="20"/>
                    <a:pt x="175" y="32"/>
                    <a:pt x="127" y="32"/>
                  </a:cubicBezTo>
                  <a:close/>
                  <a:moveTo>
                    <a:pt x="134" y="68"/>
                  </a:moveTo>
                  <a:cubicBezTo>
                    <a:pt x="126" y="68"/>
                    <a:pt x="119" y="68"/>
                    <a:pt x="112" y="69"/>
                  </a:cubicBezTo>
                  <a:cubicBezTo>
                    <a:pt x="113" y="58"/>
                    <a:pt x="122" y="50"/>
                    <a:pt x="134" y="50"/>
                  </a:cubicBezTo>
                  <a:cubicBezTo>
                    <a:pt x="145" y="50"/>
                    <a:pt x="154" y="58"/>
                    <a:pt x="155" y="69"/>
                  </a:cubicBezTo>
                  <a:cubicBezTo>
                    <a:pt x="148" y="68"/>
                    <a:pt x="141" y="68"/>
                    <a:pt x="134" y="68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80"/>
            <p:cNvSpPr>
              <a:spLocks/>
            </p:cNvSpPr>
            <p:nvPr/>
          </p:nvSpPr>
          <p:spPr bwMode="invGray">
            <a:xfrm>
              <a:off x="2127251" y="4776788"/>
              <a:ext cx="222250" cy="238125"/>
            </a:xfrm>
            <a:custGeom>
              <a:avLst/>
              <a:gdLst>
                <a:gd name="T0" fmla="*/ 42 w 42"/>
                <a:gd name="T1" fmla="*/ 43 h 44"/>
                <a:gd name="T2" fmla="*/ 35 w 42"/>
                <a:gd name="T3" fmla="*/ 40 h 44"/>
                <a:gd name="T4" fmla="*/ 30 w 42"/>
                <a:gd name="T5" fmla="*/ 30 h 44"/>
                <a:gd name="T6" fmla="*/ 32 w 42"/>
                <a:gd name="T7" fmla="*/ 20 h 44"/>
                <a:gd name="T8" fmla="*/ 26 w 42"/>
                <a:gd name="T9" fmla="*/ 6 h 44"/>
                <a:gd name="T10" fmla="*/ 3 w 42"/>
                <a:gd name="T11" fmla="*/ 16 h 44"/>
                <a:gd name="T12" fmla="*/ 29 w 42"/>
                <a:gd name="T13" fmla="*/ 44 h 44"/>
                <a:gd name="T14" fmla="*/ 42 w 42"/>
                <a:gd name="T1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42" y="43"/>
                  </a:moveTo>
                  <a:cubicBezTo>
                    <a:pt x="39" y="43"/>
                    <a:pt x="36" y="41"/>
                    <a:pt x="35" y="40"/>
                  </a:cubicBezTo>
                  <a:cubicBezTo>
                    <a:pt x="31" y="38"/>
                    <a:pt x="29" y="34"/>
                    <a:pt x="30" y="30"/>
                  </a:cubicBezTo>
                  <a:cubicBezTo>
                    <a:pt x="30" y="26"/>
                    <a:pt x="31" y="23"/>
                    <a:pt x="32" y="20"/>
                  </a:cubicBezTo>
                  <a:cubicBezTo>
                    <a:pt x="32" y="14"/>
                    <a:pt x="30" y="9"/>
                    <a:pt x="26" y="6"/>
                  </a:cubicBezTo>
                  <a:cubicBezTo>
                    <a:pt x="16" y="0"/>
                    <a:pt x="4" y="5"/>
                    <a:pt x="3" y="16"/>
                  </a:cubicBezTo>
                  <a:cubicBezTo>
                    <a:pt x="0" y="31"/>
                    <a:pt x="16" y="43"/>
                    <a:pt x="29" y="44"/>
                  </a:cubicBezTo>
                  <a:cubicBezTo>
                    <a:pt x="33" y="44"/>
                    <a:pt x="38" y="44"/>
                    <a:pt x="42" y="43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81"/>
            <p:cNvSpPr>
              <a:spLocks/>
            </p:cNvSpPr>
            <p:nvPr/>
          </p:nvSpPr>
          <p:spPr bwMode="invGray">
            <a:xfrm>
              <a:off x="2127251" y="4999038"/>
              <a:ext cx="222250" cy="236538"/>
            </a:xfrm>
            <a:custGeom>
              <a:avLst/>
              <a:gdLst>
                <a:gd name="T0" fmla="*/ 42 w 42"/>
                <a:gd name="T1" fmla="*/ 1 h 44"/>
                <a:gd name="T2" fmla="*/ 35 w 42"/>
                <a:gd name="T3" fmla="*/ 4 h 44"/>
                <a:gd name="T4" fmla="*/ 30 w 42"/>
                <a:gd name="T5" fmla="*/ 14 h 44"/>
                <a:gd name="T6" fmla="*/ 31 w 42"/>
                <a:gd name="T7" fmla="*/ 24 h 44"/>
                <a:gd name="T8" fmla="*/ 25 w 42"/>
                <a:gd name="T9" fmla="*/ 38 h 44"/>
                <a:gd name="T10" fmla="*/ 2 w 42"/>
                <a:gd name="T11" fmla="*/ 28 h 44"/>
                <a:gd name="T12" fmla="*/ 29 w 42"/>
                <a:gd name="T13" fmla="*/ 1 h 44"/>
                <a:gd name="T14" fmla="*/ 42 w 42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42" y="1"/>
                  </a:moveTo>
                  <a:cubicBezTo>
                    <a:pt x="39" y="1"/>
                    <a:pt x="36" y="3"/>
                    <a:pt x="35" y="4"/>
                  </a:cubicBezTo>
                  <a:cubicBezTo>
                    <a:pt x="31" y="7"/>
                    <a:pt x="29" y="10"/>
                    <a:pt x="30" y="14"/>
                  </a:cubicBezTo>
                  <a:cubicBezTo>
                    <a:pt x="30" y="18"/>
                    <a:pt x="31" y="21"/>
                    <a:pt x="31" y="24"/>
                  </a:cubicBezTo>
                  <a:cubicBezTo>
                    <a:pt x="32" y="30"/>
                    <a:pt x="30" y="35"/>
                    <a:pt x="25" y="38"/>
                  </a:cubicBezTo>
                  <a:cubicBezTo>
                    <a:pt x="16" y="44"/>
                    <a:pt x="4" y="39"/>
                    <a:pt x="2" y="28"/>
                  </a:cubicBezTo>
                  <a:cubicBezTo>
                    <a:pt x="0" y="13"/>
                    <a:pt x="16" y="1"/>
                    <a:pt x="29" y="1"/>
                  </a:cubicBezTo>
                  <a:cubicBezTo>
                    <a:pt x="33" y="0"/>
                    <a:pt x="38" y="1"/>
                    <a:pt x="42" y="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82"/>
            <p:cNvSpPr>
              <a:spLocks/>
            </p:cNvSpPr>
            <p:nvPr/>
          </p:nvSpPr>
          <p:spPr bwMode="invGray">
            <a:xfrm>
              <a:off x="3335338" y="4772025"/>
              <a:ext cx="222250" cy="238125"/>
            </a:xfrm>
            <a:custGeom>
              <a:avLst/>
              <a:gdLst>
                <a:gd name="T0" fmla="*/ 0 w 42"/>
                <a:gd name="T1" fmla="*/ 43 h 44"/>
                <a:gd name="T2" fmla="*/ 8 w 42"/>
                <a:gd name="T3" fmla="*/ 40 h 44"/>
                <a:gd name="T4" fmla="*/ 13 w 42"/>
                <a:gd name="T5" fmla="*/ 30 h 44"/>
                <a:gd name="T6" fmla="*/ 11 w 42"/>
                <a:gd name="T7" fmla="*/ 20 h 44"/>
                <a:gd name="T8" fmla="*/ 17 w 42"/>
                <a:gd name="T9" fmla="*/ 6 h 44"/>
                <a:gd name="T10" fmla="*/ 40 w 42"/>
                <a:gd name="T11" fmla="*/ 16 h 44"/>
                <a:gd name="T12" fmla="*/ 13 w 42"/>
                <a:gd name="T13" fmla="*/ 44 h 44"/>
                <a:gd name="T14" fmla="*/ 0 w 42"/>
                <a:gd name="T1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0" y="43"/>
                  </a:moveTo>
                  <a:cubicBezTo>
                    <a:pt x="3" y="43"/>
                    <a:pt x="6" y="41"/>
                    <a:pt x="8" y="40"/>
                  </a:cubicBezTo>
                  <a:cubicBezTo>
                    <a:pt x="11" y="37"/>
                    <a:pt x="13" y="34"/>
                    <a:pt x="13" y="30"/>
                  </a:cubicBezTo>
                  <a:cubicBezTo>
                    <a:pt x="12" y="26"/>
                    <a:pt x="11" y="23"/>
                    <a:pt x="11" y="20"/>
                  </a:cubicBezTo>
                  <a:cubicBezTo>
                    <a:pt x="10" y="14"/>
                    <a:pt x="12" y="9"/>
                    <a:pt x="17" y="6"/>
                  </a:cubicBezTo>
                  <a:cubicBezTo>
                    <a:pt x="26" y="0"/>
                    <a:pt x="38" y="5"/>
                    <a:pt x="40" y="16"/>
                  </a:cubicBezTo>
                  <a:cubicBezTo>
                    <a:pt x="42" y="31"/>
                    <a:pt x="26" y="43"/>
                    <a:pt x="13" y="44"/>
                  </a:cubicBezTo>
                  <a:cubicBezTo>
                    <a:pt x="9" y="44"/>
                    <a:pt x="5" y="44"/>
                    <a:pt x="0" y="43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83"/>
            <p:cNvSpPr>
              <a:spLocks/>
            </p:cNvSpPr>
            <p:nvPr/>
          </p:nvSpPr>
          <p:spPr bwMode="invGray">
            <a:xfrm>
              <a:off x="3335338" y="4992688"/>
              <a:ext cx="222250" cy="238125"/>
            </a:xfrm>
            <a:custGeom>
              <a:avLst/>
              <a:gdLst>
                <a:gd name="T0" fmla="*/ 0 w 42"/>
                <a:gd name="T1" fmla="*/ 1 h 44"/>
                <a:gd name="T2" fmla="*/ 8 w 42"/>
                <a:gd name="T3" fmla="*/ 4 h 44"/>
                <a:gd name="T4" fmla="*/ 13 w 42"/>
                <a:gd name="T5" fmla="*/ 14 h 44"/>
                <a:gd name="T6" fmla="*/ 10 w 42"/>
                <a:gd name="T7" fmla="*/ 24 h 44"/>
                <a:gd name="T8" fmla="*/ 17 w 42"/>
                <a:gd name="T9" fmla="*/ 38 h 44"/>
                <a:gd name="T10" fmla="*/ 40 w 42"/>
                <a:gd name="T11" fmla="*/ 28 h 44"/>
                <a:gd name="T12" fmla="*/ 13 w 42"/>
                <a:gd name="T13" fmla="*/ 0 h 44"/>
                <a:gd name="T14" fmla="*/ 0 w 42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4">
                  <a:moveTo>
                    <a:pt x="0" y="1"/>
                  </a:moveTo>
                  <a:cubicBezTo>
                    <a:pt x="3" y="1"/>
                    <a:pt x="6" y="3"/>
                    <a:pt x="8" y="4"/>
                  </a:cubicBezTo>
                  <a:cubicBezTo>
                    <a:pt x="11" y="7"/>
                    <a:pt x="13" y="10"/>
                    <a:pt x="13" y="14"/>
                  </a:cubicBezTo>
                  <a:cubicBezTo>
                    <a:pt x="12" y="18"/>
                    <a:pt x="11" y="21"/>
                    <a:pt x="10" y="24"/>
                  </a:cubicBezTo>
                  <a:cubicBezTo>
                    <a:pt x="10" y="30"/>
                    <a:pt x="12" y="35"/>
                    <a:pt x="17" y="38"/>
                  </a:cubicBezTo>
                  <a:cubicBezTo>
                    <a:pt x="26" y="44"/>
                    <a:pt x="38" y="39"/>
                    <a:pt x="40" y="28"/>
                  </a:cubicBezTo>
                  <a:cubicBezTo>
                    <a:pt x="42" y="13"/>
                    <a:pt x="26" y="1"/>
                    <a:pt x="13" y="0"/>
                  </a:cubicBezTo>
                  <a:cubicBezTo>
                    <a:pt x="9" y="0"/>
                    <a:pt x="5" y="0"/>
                    <a:pt x="0" y="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84"/>
            <p:cNvSpPr>
              <a:spLocks/>
            </p:cNvSpPr>
            <p:nvPr/>
          </p:nvSpPr>
          <p:spPr bwMode="invGray">
            <a:xfrm>
              <a:off x="2355850" y="4652963"/>
              <a:ext cx="823912" cy="330200"/>
            </a:xfrm>
            <a:custGeom>
              <a:avLst/>
              <a:gdLst>
                <a:gd name="T0" fmla="*/ 44 w 155"/>
                <a:gd name="T1" fmla="*/ 55 h 61"/>
                <a:gd name="T2" fmla="*/ 66 w 155"/>
                <a:gd name="T3" fmla="*/ 41 h 61"/>
                <a:gd name="T4" fmla="*/ 88 w 155"/>
                <a:gd name="T5" fmla="*/ 27 h 61"/>
                <a:gd name="T6" fmla="*/ 128 w 155"/>
                <a:gd name="T7" fmla="*/ 18 h 61"/>
                <a:gd name="T8" fmla="*/ 155 w 155"/>
                <a:gd name="T9" fmla="*/ 23 h 61"/>
                <a:gd name="T10" fmla="*/ 92 w 155"/>
                <a:gd name="T11" fmla="*/ 0 h 61"/>
                <a:gd name="T12" fmla="*/ 0 w 155"/>
                <a:gd name="T13" fmla="*/ 55 h 61"/>
                <a:gd name="T14" fmla="*/ 44 w 155"/>
                <a:gd name="T15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61">
                  <a:moveTo>
                    <a:pt x="44" y="55"/>
                  </a:moveTo>
                  <a:cubicBezTo>
                    <a:pt x="52" y="51"/>
                    <a:pt x="59" y="46"/>
                    <a:pt x="66" y="41"/>
                  </a:cubicBezTo>
                  <a:cubicBezTo>
                    <a:pt x="73" y="36"/>
                    <a:pt x="80" y="31"/>
                    <a:pt x="88" y="27"/>
                  </a:cubicBezTo>
                  <a:cubicBezTo>
                    <a:pt x="101" y="21"/>
                    <a:pt x="114" y="18"/>
                    <a:pt x="128" y="18"/>
                  </a:cubicBezTo>
                  <a:cubicBezTo>
                    <a:pt x="137" y="18"/>
                    <a:pt x="147" y="19"/>
                    <a:pt x="155" y="23"/>
                  </a:cubicBezTo>
                  <a:cubicBezTo>
                    <a:pt x="140" y="11"/>
                    <a:pt x="119" y="0"/>
                    <a:pt x="92" y="0"/>
                  </a:cubicBezTo>
                  <a:cubicBezTo>
                    <a:pt x="38" y="0"/>
                    <a:pt x="8" y="41"/>
                    <a:pt x="0" y="55"/>
                  </a:cubicBezTo>
                  <a:cubicBezTo>
                    <a:pt x="14" y="61"/>
                    <a:pt x="30" y="61"/>
                    <a:pt x="44" y="55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85"/>
            <p:cNvSpPr>
              <a:spLocks/>
            </p:cNvSpPr>
            <p:nvPr/>
          </p:nvSpPr>
          <p:spPr bwMode="invGray">
            <a:xfrm>
              <a:off x="2339975" y="4803775"/>
              <a:ext cx="1004887" cy="523875"/>
            </a:xfrm>
            <a:custGeom>
              <a:avLst/>
              <a:gdLst>
                <a:gd name="T0" fmla="*/ 169 w 189"/>
                <a:gd name="T1" fmla="*/ 12 h 97"/>
                <a:gd name="T2" fmla="*/ 131 w 189"/>
                <a:gd name="T3" fmla="*/ 0 h 97"/>
                <a:gd name="T4" fmla="*/ 94 w 189"/>
                <a:gd name="T5" fmla="*/ 8 h 97"/>
                <a:gd name="T6" fmla="*/ 73 w 189"/>
                <a:gd name="T7" fmla="*/ 22 h 97"/>
                <a:gd name="T8" fmla="*/ 50 w 189"/>
                <a:gd name="T9" fmla="*/ 36 h 97"/>
                <a:gd name="T10" fmla="*/ 0 w 189"/>
                <a:gd name="T11" fmla="*/ 37 h 97"/>
                <a:gd name="T12" fmla="*/ 95 w 189"/>
                <a:gd name="T13" fmla="*/ 97 h 97"/>
                <a:gd name="T14" fmla="*/ 189 w 189"/>
                <a:gd name="T15" fmla="*/ 37 h 97"/>
                <a:gd name="T16" fmla="*/ 178 w 189"/>
                <a:gd name="T17" fmla="*/ 19 h 97"/>
                <a:gd name="T18" fmla="*/ 169 w 189"/>
                <a:gd name="T19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97">
                  <a:moveTo>
                    <a:pt x="169" y="12"/>
                  </a:moveTo>
                  <a:cubicBezTo>
                    <a:pt x="158" y="4"/>
                    <a:pt x="145" y="0"/>
                    <a:pt x="131" y="0"/>
                  </a:cubicBezTo>
                  <a:cubicBezTo>
                    <a:pt x="118" y="0"/>
                    <a:pt x="105" y="3"/>
                    <a:pt x="94" y="8"/>
                  </a:cubicBezTo>
                  <a:cubicBezTo>
                    <a:pt x="86" y="12"/>
                    <a:pt x="80" y="17"/>
                    <a:pt x="73" y="22"/>
                  </a:cubicBezTo>
                  <a:cubicBezTo>
                    <a:pt x="66" y="27"/>
                    <a:pt x="58" y="32"/>
                    <a:pt x="50" y="36"/>
                  </a:cubicBezTo>
                  <a:cubicBezTo>
                    <a:pt x="34" y="43"/>
                    <a:pt x="16" y="43"/>
                    <a:pt x="0" y="37"/>
                  </a:cubicBezTo>
                  <a:cubicBezTo>
                    <a:pt x="1" y="38"/>
                    <a:pt x="30" y="97"/>
                    <a:pt x="95" y="97"/>
                  </a:cubicBezTo>
                  <a:cubicBezTo>
                    <a:pt x="160" y="97"/>
                    <a:pt x="189" y="37"/>
                    <a:pt x="189" y="37"/>
                  </a:cubicBezTo>
                  <a:cubicBezTo>
                    <a:pt x="189" y="37"/>
                    <a:pt x="186" y="29"/>
                    <a:pt x="178" y="19"/>
                  </a:cubicBezTo>
                  <a:cubicBezTo>
                    <a:pt x="176" y="17"/>
                    <a:pt x="173" y="14"/>
                    <a:pt x="169" y="12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89"/>
            <p:cNvSpPr>
              <a:spLocks/>
            </p:cNvSpPr>
            <p:nvPr/>
          </p:nvSpPr>
          <p:spPr bwMode="invGray">
            <a:xfrm>
              <a:off x="3335338" y="1330325"/>
              <a:ext cx="330200" cy="358775"/>
            </a:xfrm>
            <a:custGeom>
              <a:avLst/>
              <a:gdLst>
                <a:gd name="T0" fmla="*/ 42 w 42"/>
                <a:gd name="T1" fmla="*/ 44 h 45"/>
                <a:gd name="T2" fmla="*/ 34 w 42"/>
                <a:gd name="T3" fmla="*/ 41 h 45"/>
                <a:gd name="T4" fmla="*/ 29 w 42"/>
                <a:gd name="T5" fmla="*/ 30 h 45"/>
                <a:gd name="T6" fmla="*/ 31 w 42"/>
                <a:gd name="T7" fmla="*/ 20 h 45"/>
                <a:gd name="T8" fmla="*/ 25 w 42"/>
                <a:gd name="T9" fmla="*/ 6 h 45"/>
                <a:gd name="T10" fmla="*/ 2 w 42"/>
                <a:gd name="T11" fmla="*/ 17 h 45"/>
                <a:gd name="T12" fmla="*/ 29 w 42"/>
                <a:gd name="T13" fmla="*/ 45 h 45"/>
                <a:gd name="T14" fmla="*/ 42 w 42"/>
                <a:gd name="T15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42" y="44"/>
                  </a:moveTo>
                  <a:cubicBezTo>
                    <a:pt x="39" y="44"/>
                    <a:pt x="36" y="42"/>
                    <a:pt x="34" y="41"/>
                  </a:cubicBezTo>
                  <a:cubicBezTo>
                    <a:pt x="31" y="38"/>
                    <a:pt x="29" y="35"/>
                    <a:pt x="29" y="30"/>
                  </a:cubicBezTo>
                  <a:cubicBezTo>
                    <a:pt x="30" y="27"/>
                    <a:pt x="31" y="24"/>
                    <a:pt x="31" y="20"/>
                  </a:cubicBezTo>
                  <a:cubicBezTo>
                    <a:pt x="32" y="15"/>
                    <a:pt x="30" y="9"/>
                    <a:pt x="25" y="6"/>
                  </a:cubicBezTo>
                  <a:cubicBezTo>
                    <a:pt x="16" y="0"/>
                    <a:pt x="4" y="6"/>
                    <a:pt x="2" y="17"/>
                  </a:cubicBezTo>
                  <a:cubicBezTo>
                    <a:pt x="0" y="32"/>
                    <a:pt x="16" y="44"/>
                    <a:pt x="29" y="45"/>
                  </a:cubicBezTo>
                  <a:cubicBezTo>
                    <a:pt x="33" y="45"/>
                    <a:pt x="37" y="45"/>
                    <a:pt x="42" y="44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90"/>
            <p:cNvSpPr>
              <a:spLocks/>
            </p:cNvSpPr>
            <p:nvPr/>
          </p:nvSpPr>
          <p:spPr bwMode="invGray">
            <a:xfrm>
              <a:off x="3335338" y="1665288"/>
              <a:ext cx="330200" cy="358775"/>
            </a:xfrm>
            <a:custGeom>
              <a:avLst/>
              <a:gdLst>
                <a:gd name="T0" fmla="*/ 42 w 42"/>
                <a:gd name="T1" fmla="*/ 1 h 45"/>
                <a:gd name="T2" fmla="*/ 34 w 42"/>
                <a:gd name="T3" fmla="*/ 4 h 45"/>
                <a:gd name="T4" fmla="*/ 29 w 42"/>
                <a:gd name="T5" fmla="*/ 15 h 45"/>
                <a:gd name="T6" fmla="*/ 31 w 42"/>
                <a:gd name="T7" fmla="*/ 25 h 45"/>
                <a:gd name="T8" fmla="*/ 25 w 42"/>
                <a:gd name="T9" fmla="*/ 39 h 45"/>
                <a:gd name="T10" fmla="*/ 2 w 42"/>
                <a:gd name="T11" fmla="*/ 28 h 45"/>
                <a:gd name="T12" fmla="*/ 29 w 42"/>
                <a:gd name="T13" fmla="*/ 0 h 45"/>
                <a:gd name="T14" fmla="*/ 42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42" y="1"/>
                  </a:moveTo>
                  <a:cubicBezTo>
                    <a:pt x="39" y="1"/>
                    <a:pt x="36" y="3"/>
                    <a:pt x="34" y="4"/>
                  </a:cubicBezTo>
                  <a:cubicBezTo>
                    <a:pt x="31" y="7"/>
                    <a:pt x="29" y="11"/>
                    <a:pt x="29" y="15"/>
                  </a:cubicBezTo>
                  <a:cubicBezTo>
                    <a:pt x="29" y="18"/>
                    <a:pt x="31" y="21"/>
                    <a:pt x="31" y="25"/>
                  </a:cubicBezTo>
                  <a:cubicBezTo>
                    <a:pt x="32" y="30"/>
                    <a:pt x="30" y="36"/>
                    <a:pt x="25" y="39"/>
                  </a:cubicBezTo>
                  <a:cubicBezTo>
                    <a:pt x="16" y="45"/>
                    <a:pt x="3" y="39"/>
                    <a:pt x="2" y="28"/>
                  </a:cubicBezTo>
                  <a:cubicBezTo>
                    <a:pt x="0" y="13"/>
                    <a:pt x="16" y="1"/>
                    <a:pt x="29" y="0"/>
                  </a:cubicBezTo>
                  <a:cubicBezTo>
                    <a:pt x="33" y="0"/>
                    <a:pt x="37" y="0"/>
                    <a:pt x="42" y="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91"/>
            <p:cNvSpPr>
              <a:spLocks/>
            </p:cNvSpPr>
            <p:nvPr/>
          </p:nvSpPr>
          <p:spPr bwMode="invGray">
            <a:xfrm>
              <a:off x="5145088" y="1322388"/>
              <a:ext cx="330200" cy="358775"/>
            </a:xfrm>
            <a:custGeom>
              <a:avLst/>
              <a:gdLst>
                <a:gd name="T0" fmla="*/ 0 w 42"/>
                <a:gd name="T1" fmla="*/ 44 h 45"/>
                <a:gd name="T2" fmla="*/ 7 w 42"/>
                <a:gd name="T3" fmla="*/ 41 h 45"/>
                <a:gd name="T4" fmla="*/ 12 w 42"/>
                <a:gd name="T5" fmla="*/ 30 h 45"/>
                <a:gd name="T6" fmla="*/ 10 w 42"/>
                <a:gd name="T7" fmla="*/ 20 h 45"/>
                <a:gd name="T8" fmla="*/ 16 w 42"/>
                <a:gd name="T9" fmla="*/ 6 h 45"/>
                <a:gd name="T10" fmla="*/ 39 w 42"/>
                <a:gd name="T11" fmla="*/ 17 h 45"/>
                <a:gd name="T12" fmla="*/ 12 w 42"/>
                <a:gd name="T13" fmla="*/ 44 h 45"/>
                <a:gd name="T14" fmla="*/ 0 w 42"/>
                <a:gd name="T15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44"/>
                  </a:moveTo>
                  <a:cubicBezTo>
                    <a:pt x="2" y="44"/>
                    <a:pt x="5" y="42"/>
                    <a:pt x="7" y="41"/>
                  </a:cubicBezTo>
                  <a:cubicBezTo>
                    <a:pt x="10" y="38"/>
                    <a:pt x="12" y="35"/>
                    <a:pt x="12" y="30"/>
                  </a:cubicBezTo>
                  <a:cubicBezTo>
                    <a:pt x="12" y="27"/>
                    <a:pt x="10" y="24"/>
                    <a:pt x="10" y="20"/>
                  </a:cubicBezTo>
                  <a:cubicBezTo>
                    <a:pt x="10" y="15"/>
                    <a:pt x="12" y="9"/>
                    <a:pt x="16" y="6"/>
                  </a:cubicBezTo>
                  <a:cubicBezTo>
                    <a:pt x="26" y="0"/>
                    <a:pt x="38" y="6"/>
                    <a:pt x="39" y="17"/>
                  </a:cubicBezTo>
                  <a:cubicBezTo>
                    <a:pt x="42" y="32"/>
                    <a:pt x="26" y="44"/>
                    <a:pt x="12" y="44"/>
                  </a:cubicBezTo>
                  <a:cubicBezTo>
                    <a:pt x="8" y="45"/>
                    <a:pt x="4" y="44"/>
                    <a:pt x="0" y="44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92"/>
            <p:cNvSpPr>
              <a:spLocks/>
            </p:cNvSpPr>
            <p:nvPr/>
          </p:nvSpPr>
          <p:spPr bwMode="invGray">
            <a:xfrm>
              <a:off x="5145088" y="1657350"/>
              <a:ext cx="330200" cy="358775"/>
            </a:xfrm>
            <a:custGeom>
              <a:avLst/>
              <a:gdLst>
                <a:gd name="T0" fmla="*/ 0 w 42"/>
                <a:gd name="T1" fmla="*/ 1 h 45"/>
                <a:gd name="T2" fmla="*/ 7 w 42"/>
                <a:gd name="T3" fmla="*/ 4 h 45"/>
                <a:gd name="T4" fmla="*/ 12 w 42"/>
                <a:gd name="T5" fmla="*/ 15 h 45"/>
                <a:gd name="T6" fmla="*/ 10 w 42"/>
                <a:gd name="T7" fmla="*/ 25 h 45"/>
                <a:gd name="T8" fmla="*/ 16 w 42"/>
                <a:gd name="T9" fmla="*/ 39 h 45"/>
                <a:gd name="T10" fmla="*/ 39 w 42"/>
                <a:gd name="T11" fmla="*/ 28 h 45"/>
                <a:gd name="T12" fmla="*/ 12 w 42"/>
                <a:gd name="T13" fmla="*/ 0 h 45"/>
                <a:gd name="T14" fmla="*/ 0 w 42"/>
                <a:gd name="T15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5">
                  <a:moveTo>
                    <a:pt x="0" y="1"/>
                  </a:moveTo>
                  <a:cubicBezTo>
                    <a:pt x="2" y="1"/>
                    <a:pt x="5" y="3"/>
                    <a:pt x="7" y="4"/>
                  </a:cubicBezTo>
                  <a:cubicBezTo>
                    <a:pt x="10" y="7"/>
                    <a:pt x="12" y="10"/>
                    <a:pt x="12" y="15"/>
                  </a:cubicBezTo>
                  <a:cubicBezTo>
                    <a:pt x="12" y="18"/>
                    <a:pt x="10" y="21"/>
                    <a:pt x="10" y="25"/>
                  </a:cubicBezTo>
                  <a:cubicBezTo>
                    <a:pt x="9" y="30"/>
                    <a:pt x="11" y="36"/>
                    <a:pt x="16" y="39"/>
                  </a:cubicBezTo>
                  <a:cubicBezTo>
                    <a:pt x="25" y="45"/>
                    <a:pt x="38" y="39"/>
                    <a:pt x="39" y="28"/>
                  </a:cubicBezTo>
                  <a:cubicBezTo>
                    <a:pt x="42" y="13"/>
                    <a:pt x="26" y="1"/>
                    <a:pt x="12" y="0"/>
                  </a:cubicBezTo>
                  <a:cubicBezTo>
                    <a:pt x="8" y="0"/>
                    <a:pt x="4" y="0"/>
                    <a:pt x="0" y="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93"/>
            <p:cNvSpPr>
              <a:spLocks/>
            </p:cNvSpPr>
            <p:nvPr/>
          </p:nvSpPr>
          <p:spPr bwMode="invGray">
            <a:xfrm>
              <a:off x="3673475" y="1147763"/>
              <a:ext cx="1235075" cy="493713"/>
            </a:xfrm>
            <a:custGeom>
              <a:avLst/>
              <a:gdLst>
                <a:gd name="T0" fmla="*/ 45 w 157"/>
                <a:gd name="T1" fmla="*/ 56 h 62"/>
                <a:gd name="T2" fmla="*/ 67 w 157"/>
                <a:gd name="T3" fmla="*/ 42 h 62"/>
                <a:gd name="T4" fmla="*/ 89 w 157"/>
                <a:gd name="T5" fmla="*/ 28 h 62"/>
                <a:gd name="T6" fmla="*/ 129 w 157"/>
                <a:gd name="T7" fmla="*/ 18 h 62"/>
                <a:gd name="T8" fmla="*/ 157 w 157"/>
                <a:gd name="T9" fmla="*/ 23 h 62"/>
                <a:gd name="T10" fmla="*/ 93 w 157"/>
                <a:gd name="T11" fmla="*/ 0 h 62"/>
                <a:gd name="T12" fmla="*/ 0 w 157"/>
                <a:gd name="T13" fmla="*/ 56 h 62"/>
                <a:gd name="T14" fmla="*/ 45 w 157"/>
                <a:gd name="T15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62">
                  <a:moveTo>
                    <a:pt x="45" y="56"/>
                  </a:moveTo>
                  <a:cubicBezTo>
                    <a:pt x="53" y="52"/>
                    <a:pt x="60" y="47"/>
                    <a:pt x="67" y="42"/>
                  </a:cubicBezTo>
                  <a:cubicBezTo>
                    <a:pt x="74" y="37"/>
                    <a:pt x="81" y="31"/>
                    <a:pt x="89" y="28"/>
                  </a:cubicBezTo>
                  <a:cubicBezTo>
                    <a:pt x="102" y="21"/>
                    <a:pt x="116" y="18"/>
                    <a:pt x="129" y="18"/>
                  </a:cubicBezTo>
                  <a:cubicBezTo>
                    <a:pt x="139" y="18"/>
                    <a:pt x="148" y="20"/>
                    <a:pt x="157" y="23"/>
                  </a:cubicBezTo>
                  <a:cubicBezTo>
                    <a:pt x="142" y="11"/>
                    <a:pt x="120" y="0"/>
                    <a:pt x="93" y="0"/>
                  </a:cubicBezTo>
                  <a:cubicBezTo>
                    <a:pt x="38" y="0"/>
                    <a:pt x="8" y="41"/>
                    <a:pt x="0" y="56"/>
                  </a:cubicBezTo>
                  <a:cubicBezTo>
                    <a:pt x="14" y="62"/>
                    <a:pt x="31" y="62"/>
                    <a:pt x="45" y="56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94"/>
            <p:cNvSpPr>
              <a:spLocks/>
            </p:cNvSpPr>
            <p:nvPr/>
          </p:nvSpPr>
          <p:spPr bwMode="invGray">
            <a:xfrm>
              <a:off x="3649663" y="1370013"/>
              <a:ext cx="1511300" cy="788988"/>
            </a:xfrm>
            <a:custGeom>
              <a:avLst/>
              <a:gdLst>
                <a:gd name="T0" fmla="*/ 171 w 192"/>
                <a:gd name="T1" fmla="*/ 12 h 99"/>
                <a:gd name="T2" fmla="*/ 132 w 192"/>
                <a:gd name="T3" fmla="*/ 0 h 99"/>
                <a:gd name="T4" fmla="*/ 95 w 192"/>
                <a:gd name="T5" fmla="*/ 9 h 99"/>
                <a:gd name="T6" fmla="*/ 74 w 192"/>
                <a:gd name="T7" fmla="*/ 23 h 99"/>
                <a:gd name="T8" fmla="*/ 50 w 192"/>
                <a:gd name="T9" fmla="*/ 37 h 99"/>
                <a:gd name="T10" fmla="*/ 0 w 192"/>
                <a:gd name="T11" fmla="*/ 38 h 99"/>
                <a:gd name="T12" fmla="*/ 96 w 192"/>
                <a:gd name="T13" fmla="*/ 99 h 99"/>
                <a:gd name="T14" fmla="*/ 192 w 192"/>
                <a:gd name="T15" fmla="*/ 37 h 99"/>
                <a:gd name="T16" fmla="*/ 180 w 192"/>
                <a:gd name="T17" fmla="*/ 20 h 99"/>
                <a:gd name="T18" fmla="*/ 171 w 192"/>
                <a:gd name="T19" fmla="*/ 1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99">
                  <a:moveTo>
                    <a:pt x="171" y="12"/>
                  </a:moveTo>
                  <a:cubicBezTo>
                    <a:pt x="160" y="4"/>
                    <a:pt x="147" y="0"/>
                    <a:pt x="132" y="0"/>
                  </a:cubicBezTo>
                  <a:cubicBezTo>
                    <a:pt x="119" y="0"/>
                    <a:pt x="107" y="3"/>
                    <a:pt x="95" y="9"/>
                  </a:cubicBezTo>
                  <a:cubicBezTo>
                    <a:pt x="87" y="13"/>
                    <a:pt x="80" y="18"/>
                    <a:pt x="74" y="23"/>
                  </a:cubicBezTo>
                  <a:cubicBezTo>
                    <a:pt x="66" y="28"/>
                    <a:pt x="59" y="33"/>
                    <a:pt x="50" y="37"/>
                  </a:cubicBezTo>
                  <a:cubicBezTo>
                    <a:pt x="35" y="44"/>
                    <a:pt x="16" y="44"/>
                    <a:pt x="0" y="38"/>
                  </a:cubicBezTo>
                  <a:cubicBezTo>
                    <a:pt x="0" y="39"/>
                    <a:pt x="30" y="99"/>
                    <a:pt x="96" y="99"/>
                  </a:cubicBezTo>
                  <a:cubicBezTo>
                    <a:pt x="162" y="99"/>
                    <a:pt x="192" y="37"/>
                    <a:pt x="192" y="37"/>
                  </a:cubicBezTo>
                  <a:cubicBezTo>
                    <a:pt x="192" y="37"/>
                    <a:pt x="188" y="30"/>
                    <a:pt x="180" y="20"/>
                  </a:cubicBezTo>
                  <a:cubicBezTo>
                    <a:pt x="178" y="17"/>
                    <a:pt x="175" y="15"/>
                    <a:pt x="171" y="12"/>
                  </a:cubicBez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98"/>
            <p:cNvSpPr>
              <a:spLocks/>
            </p:cNvSpPr>
            <p:nvPr/>
          </p:nvSpPr>
          <p:spPr bwMode="invGray">
            <a:xfrm rot="19780358">
              <a:off x="698500" y="254000"/>
              <a:ext cx="609599" cy="4254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202"/>
            <p:cNvSpPr>
              <a:spLocks/>
            </p:cNvSpPr>
            <p:nvPr/>
          </p:nvSpPr>
          <p:spPr bwMode="invGray">
            <a:xfrm>
              <a:off x="401638" y="2616201"/>
              <a:ext cx="712788" cy="493712"/>
            </a:xfrm>
            <a:custGeom>
              <a:avLst/>
              <a:gdLst>
                <a:gd name="T0" fmla="*/ 0 w 127"/>
                <a:gd name="T1" fmla="*/ 41 h 87"/>
                <a:gd name="T2" fmla="*/ 17 w 127"/>
                <a:gd name="T3" fmla="*/ 35 h 87"/>
                <a:gd name="T4" fmla="*/ 42 w 127"/>
                <a:gd name="T5" fmla="*/ 47 h 87"/>
                <a:gd name="T6" fmla="*/ 54 w 127"/>
                <a:gd name="T7" fmla="*/ 69 h 87"/>
                <a:gd name="T8" fmla="*/ 86 w 127"/>
                <a:gd name="T9" fmla="*/ 86 h 87"/>
                <a:gd name="T10" fmla="*/ 114 w 127"/>
                <a:gd name="T11" fmla="*/ 32 h 87"/>
                <a:gd name="T12" fmla="*/ 22 w 127"/>
                <a:gd name="T13" fmla="*/ 20 h 87"/>
                <a:gd name="T14" fmla="*/ 0 w 127"/>
                <a:gd name="T1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7">
                  <a:moveTo>
                    <a:pt x="0" y="41"/>
                  </a:moveTo>
                  <a:cubicBezTo>
                    <a:pt x="5" y="36"/>
                    <a:pt x="13" y="35"/>
                    <a:pt x="17" y="35"/>
                  </a:cubicBezTo>
                  <a:cubicBezTo>
                    <a:pt x="27" y="35"/>
                    <a:pt x="37" y="39"/>
                    <a:pt x="42" y="47"/>
                  </a:cubicBezTo>
                  <a:cubicBezTo>
                    <a:pt x="47" y="53"/>
                    <a:pt x="49" y="62"/>
                    <a:pt x="54" y="69"/>
                  </a:cubicBezTo>
                  <a:cubicBezTo>
                    <a:pt x="61" y="79"/>
                    <a:pt x="73" y="87"/>
                    <a:pt x="86" y="86"/>
                  </a:cubicBezTo>
                  <a:cubicBezTo>
                    <a:pt x="112" y="83"/>
                    <a:pt x="127" y="54"/>
                    <a:pt x="114" y="32"/>
                  </a:cubicBezTo>
                  <a:cubicBezTo>
                    <a:pt x="95" y="0"/>
                    <a:pt x="48" y="1"/>
                    <a:pt x="22" y="20"/>
                  </a:cubicBezTo>
                  <a:cubicBezTo>
                    <a:pt x="14" y="26"/>
                    <a:pt x="6" y="33"/>
                    <a:pt x="0" y="4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06"/>
            <p:cNvSpPr>
              <a:spLocks/>
            </p:cNvSpPr>
            <p:nvPr/>
          </p:nvSpPr>
          <p:spPr bwMode="invGray">
            <a:xfrm rot="19783323">
              <a:off x="120651" y="4640263"/>
              <a:ext cx="706438" cy="493713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10"/>
            <p:cNvSpPr>
              <a:spLocks/>
            </p:cNvSpPr>
            <p:nvPr/>
          </p:nvSpPr>
          <p:spPr bwMode="invGray">
            <a:xfrm rot="21135617">
              <a:off x="5622925" y="3333750"/>
              <a:ext cx="1008063" cy="704850"/>
            </a:xfrm>
            <a:custGeom>
              <a:avLst/>
              <a:gdLst>
                <a:gd name="T0" fmla="*/ 215 w 215"/>
                <a:gd name="T1" fmla="*/ 68 h 149"/>
                <a:gd name="T2" fmla="*/ 186 w 215"/>
                <a:gd name="T3" fmla="*/ 79 h 149"/>
                <a:gd name="T4" fmla="*/ 143 w 215"/>
                <a:gd name="T5" fmla="*/ 63 h 149"/>
                <a:gd name="T6" fmla="*/ 121 w 215"/>
                <a:gd name="T7" fmla="*/ 28 h 149"/>
                <a:gd name="T8" fmla="*/ 64 w 215"/>
                <a:gd name="T9" fmla="*/ 4 h 149"/>
                <a:gd name="T10" fmla="*/ 25 w 215"/>
                <a:gd name="T11" fmla="*/ 98 h 149"/>
                <a:gd name="T12" fmla="*/ 181 w 215"/>
                <a:gd name="T13" fmla="*/ 105 h 149"/>
                <a:gd name="T14" fmla="*/ 215 w 215"/>
                <a:gd name="T1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149">
                  <a:moveTo>
                    <a:pt x="215" y="68"/>
                  </a:moveTo>
                  <a:cubicBezTo>
                    <a:pt x="206" y="75"/>
                    <a:pt x="194" y="78"/>
                    <a:pt x="186" y="79"/>
                  </a:cubicBezTo>
                  <a:cubicBezTo>
                    <a:pt x="170" y="81"/>
                    <a:pt x="153" y="76"/>
                    <a:pt x="143" y="63"/>
                  </a:cubicBezTo>
                  <a:cubicBezTo>
                    <a:pt x="134" y="52"/>
                    <a:pt x="129" y="39"/>
                    <a:pt x="121" y="28"/>
                  </a:cubicBezTo>
                  <a:cubicBezTo>
                    <a:pt x="107" y="11"/>
                    <a:pt x="86" y="0"/>
                    <a:pt x="64" y="4"/>
                  </a:cubicBezTo>
                  <a:cubicBezTo>
                    <a:pt x="20" y="12"/>
                    <a:pt x="0" y="63"/>
                    <a:pt x="25" y="98"/>
                  </a:cubicBezTo>
                  <a:cubicBezTo>
                    <a:pt x="60" y="149"/>
                    <a:pt x="140" y="140"/>
                    <a:pt x="181" y="105"/>
                  </a:cubicBezTo>
                  <a:cubicBezTo>
                    <a:pt x="193" y="94"/>
                    <a:pt x="205" y="82"/>
                    <a:pt x="215" y="68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14"/>
            <p:cNvSpPr>
              <a:spLocks/>
            </p:cNvSpPr>
            <p:nvPr/>
          </p:nvSpPr>
          <p:spPr bwMode="invGray">
            <a:xfrm rot="1686733">
              <a:off x="6732588" y="3627437"/>
              <a:ext cx="703263" cy="487363"/>
            </a:xfrm>
            <a:custGeom>
              <a:avLst/>
              <a:gdLst>
                <a:gd name="T0" fmla="*/ 0 w 127"/>
                <a:gd name="T1" fmla="*/ 41 h 87"/>
                <a:gd name="T2" fmla="*/ 17 w 127"/>
                <a:gd name="T3" fmla="*/ 35 h 87"/>
                <a:gd name="T4" fmla="*/ 42 w 127"/>
                <a:gd name="T5" fmla="*/ 47 h 87"/>
                <a:gd name="T6" fmla="*/ 54 w 127"/>
                <a:gd name="T7" fmla="*/ 69 h 87"/>
                <a:gd name="T8" fmla="*/ 86 w 127"/>
                <a:gd name="T9" fmla="*/ 86 h 87"/>
                <a:gd name="T10" fmla="*/ 114 w 127"/>
                <a:gd name="T11" fmla="*/ 32 h 87"/>
                <a:gd name="T12" fmla="*/ 22 w 127"/>
                <a:gd name="T13" fmla="*/ 20 h 87"/>
                <a:gd name="T14" fmla="*/ 0 w 127"/>
                <a:gd name="T1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7">
                  <a:moveTo>
                    <a:pt x="0" y="41"/>
                  </a:moveTo>
                  <a:cubicBezTo>
                    <a:pt x="5" y="36"/>
                    <a:pt x="13" y="35"/>
                    <a:pt x="17" y="35"/>
                  </a:cubicBezTo>
                  <a:cubicBezTo>
                    <a:pt x="27" y="35"/>
                    <a:pt x="37" y="39"/>
                    <a:pt x="42" y="47"/>
                  </a:cubicBezTo>
                  <a:cubicBezTo>
                    <a:pt x="47" y="53"/>
                    <a:pt x="49" y="62"/>
                    <a:pt x="54" y="69"/>
                  </a:cubicBezTo>
                  <a:cubicBezTo>
                    <a:pt x="61" y="79"/>
                    <a:pt x="73" y="87"/>
                    <a:pt x="86" y="86"/>
                  </a:cubicBezTo>
                  <a:cubicBezTo>
                    <a:pt x="112" y="83"/>
                    <a:pt x="127" y="54"/>
                    <a:pt x="114" y="32"/>
                  </a:cubicBezTo>
                  <a:cubicBezTo>
                    <a:pt x="95" y="0"/>
                    <a:pt x="48" y="1"/>
                    <a:pt x="22" y="20"/>
                  </a:cubicBezTo>
                  <a:cubicBezTo>
                    <a:pt x="14" y="26"/>
                    <a:pt x="6" y="33"/>
                    <a:pt x="0" y="4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18"/>
            <p:cNvSpPr>
              <a:spLocks/>
            </p:cNvSpPr>
            <p:nvPr/>
          </p:nvSpPr>
          <p:spPr bwMode="invGray">
            <a:xfrm rot="751772">
              <a:off x="7145338" y="1643063"/>
              <a:ext cx="1035050" cy="717550"/>
            </a:xfrm>
            <a:custGeom>
              <a:avLst/>
              <a:gdLst>
                <a:gd name="T0" fmla="*/ 0 w 127"/>
                <a:gd name="T1" fmla="*/ 41 h 87"/>
                <a:gd name="T2" fmla="*/ 17 w 127"/>
                <a:gd name="T3" fmla="*/ 35 h 87"/>
                <a:gd name="T4" fmla="*/ 42 w 127"/>
                <a:gd name="T5" fmla="*/ 47 h 87"/>
                <a:gd name="T6" fmla="*/ 54 w 127"/>
                <a:gd name="T7" fmla="*/ 69 h 87"/>
                <a:gd name="T8" fmla="*/ 86 w 127"/>
                <a:gd name="T9" fmla="*/ 86 h 87"/>
                <a:gd name="T10" fmla="*/ 114 w 127"/>
                <a:gd name="T11" fmla="*/ 32 h 87"/>
                <a:gd name="T12" fmla="*/ 22 w 127"/>
                <a:gd name="T13" fmla="*/ 20 h 87"/>
                <a:gd name="T14" fmla="*/ 0 w 127"/>
                <a:gd name="T1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7">
                  <a:moveTo>
                    <a:pt x="0" y="41"/>
                  </a:moveTo>
                  <a:cubicBezTo>
                    <a:pt x="5" y="36"/>
                    <a:pt x="13" y="35"/>
                    <a:pt x="17" y="35"/>
                  </a:cubicBezTo>
                  <a:cubicBezTo>
                    <a:pt x="27" y="35"/>
                    <a:pt x="37" y="39"/>
                    <a:pt x="42" y="47"/>
                  </a:cubicBezTo>
                  <a:cubicBezTo>
                    <a:pt x="47" y="53"/>
                    <a:pt x="49" y="62"/>
                    <a:pt x="54" y="69"/>
                  </a:cubicBezTo>
                  <a:cubicBezTo>
                    <a:pt x="61" y="79"/>
                    <a:pt x="73" y="87"/>
                    <a:pt x="86" y="86"/>
                  </a:cubicBezTo>
                  <a:cubicBezTo>
                    <a:pt x="112" y="83"/>
                    <a:pt x="127" y="54"/>
                    <a:pt x="114" y="32"/>
                  </a:cubicBezTo>
                  <a:cubicBezTo>
                    <a:pt x="95" y="0"/>
                    <a:pt x="48" y="1"/>
                    <a:pt x="22" y="20"/>
                  </a:cubicBezTo>
                  <a:cubicBezTo>
                    <a:pt x="14" y="26"/>
                    <a:pt x="6" y="33"/>
                    <a:pt x="0" y="41"/>
                  </a:cubicBezTo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22"/>
            <p:cNvSpPr>
              <a:spLocks/>
            </p:cNvSpPr>
            <p:nvPr/>
          </p:nvSpPr>
          <p:spPr bwMode="invGray">
            <a:xfrm>
              <a:off x="6248400" y="0"/>
              <a:ext cx="609600" cy="411163"/>
            </a:xfrm>
            <a:custGeom>
              <a:avLst/>
              <a:gdLst>
                <a:gd name="T0" fmla="*/ 0 w 384"/>
                <a:gd name="T1" fmla="*/ 0 h 259"/>
                <a:gd name="T2" fmla="*/ 375 w 384"/>
                <a:gd name="T3" fmla="*/ 0 h 259"/>
                <a:gd name="T4" fmla="*/ 378 w 384"/>
                <a:gd name="T5" fmla="*/ 8 h 259"/>
                <a:gd name="T6" fmla="*/ 381 w 384"/>
                <a:gd name="T7" fmla="*/ 27 h 259"/>
                <a:gd name="T8" fmla="*/ 383 w 384"/>
                <a:gd name="T9" fmla="*/ 45 h 259"/>
                <a:gd name="T10" fmla="*/ 384 w 384"/>
                <a:gd name="T11" fmla="*/ 71 h 259"/>
                <a:gd name="T12" fmla="*/ 381 w 384"/>
                <a:gd name="T13" fmla="*/ 96 h 259"/>
                <a:gd name="T14" fmla="*/ 375 w 384"/>
                <a:gd name="T15" fmla="*/ 119 h 259"/>
                <a:gd name="T16" fmla="*/ 367 w 384"/>
                <a:gd name="T17" fmla="*/ 142 h 259"/>
                <a:gd name="T18" fmla="*/ 357 w 384"/>
                <a:gd name="T19" fmla="*/ 163 h 259"/>
                <a:gd name="T20" fmla="*/ 343 w 384"/>
                <a:gd name="T21" fmla="*/ 183 h 259"/>
                <a:gd name="T22" fmla="*/ 327 w 384"/>
                <a:gd name="T23" fmla="*/ 200 h 259"/>
                <a:gd name="T24" fmla="*/ 309 w 384"/>
                <a:gd name="T25" fmla="*/ 216 h 259"/>
                <a:gd name="T26" fmla="*/ 290 w 384"/>
                <a:gd name="T27" fmla="*/ 230 h 259"/>
                <a:gd name="T28" fmla="*/ 269 w 384"/>
                <a:gd name="T29" fmla="*/ 241 h 259"/>
                <a:gd name="T30" fmla="*/ 246 w 384"/>
                <a:gd name="T31" fmla="*/ 250 h 259"/>
                <a:gd name="T32" fmla="*/ 224 w 384"/>
                <a:gd name="T33" fmla="*/ 256 h 259"/>
                <a:gd name="T34" fmla="*/ 199 w 384"/>
                <a:gd name="T35" fmla="*/ 259 h 259"/>
                <a:gd name="T36" fmla="*/ 174 w 384"/>
                <a:gd name="T37" fmla="*/ 259 h 259"/>
                <a:gd name="T38" fmla="*/ 148 w 384"/>
                <a:gd name="T39" fmla="*/ 255 h 259"/>
                <a:gd name="T40" fmla="*/ 136 w 384"/>
                <a:gd name="T41" fmla="*/ 252 h 259"/>
                <a:gd name="T42" fmla="*/ 123 w 384"/>
                <a:gd name="T43" fmla="*/ 248 h 259"/>
                <a:gd name="T44" fmla="*/ 111 w 384"/>
                <a:gd name="T45" fmla="*/ 243 h 259"/>
                <a:gd name="T46" fmla="*/ 99 w 384"/>
                <a:gd name="T47" fmla="*/ 237 h 259"/>
                <a:gd name="T48" fmla="*/ 88 w 384"/>
                <a:gd name="T49" fmla="*/ 231 h 259"/>
                <a:gd name="T50" fmla="*/ 78 w 384"/>
                <a:gd name="T51" fmla="*/ 223 h 259"/>
                <a:gd name="T52" fmla="*/ 67 w 384"/>
                <a:gd name="T53" fmla="*/ 215 h 259"/>
                <a:gd name="T54" fmla="*/ 58 w 384"/>
                <a:gd name="T55" fmla="*/ 206 h 259"/>
                <a:gd name="T56" fmla="*/ 49 w 384"/>
                <a:gd name="T57" fmla="*/ 196 h 259"/>
                <a:gd name="T58" fmla="*/ 42 w 384"/>
                <a:gd name="T59" fmla="*/ 186 h 259"/>
                <a:gd name="T60" fmla="*/ 34 w 384"/>
                <a:gd name="T61" fmla="*/ 175 h 259"/>
                <a:gd name="T62" fmla="*/ 28 w 384"/>
                <a:gd name="T63" fmla="*/ 164 h 259"/>
                <a:gd name="T64" fmla="*/ 21 w 384"/>
                <a:gd name="T65" fmla="*/ 153 h 259"/>
                <a:gd name="T66" fmla="*/ 16 w 384"/>
                <a:gd name="T67" fmla="*/ 141 h 259"/>
                <a:gd name="T68" fmla="*/ 8 w 384"/>
                <a:gd name="T69" fmla="*/ 115 h 259"/>
                <a:gd name="T70" fmla="*/ 2 w 384"/>
                <a:gd name="T71" fmla="*/ 89 h 259"/>
                <a:gd name="T72" fmla="*/ 1 w 384"/>
                <a:gd name="T73" fmla="*/ 74 h 259"/>
                <a:gd name="T74" fmla="*/ 0 w 384"/>
                <a:gd name="T75" fmla="*/ 56 h 259"/>
                <a:gd name="T76" fmla="*/ 0 w 384"/>
                <a:gd name="T77" fmla="*/ 23 h 259"/>
                <a:gd name="T78" fmla="*/ 0 w 384"/>
                <a:gd name="T7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4" h="259">
                  <a:moveTo>
                    <a:pt x="0" y="0"/>
                  </a:moveTo>
                  <a:lnTo>
                    <a:pt x="375" y="0"/>
                  </a:lnTo>
                  <a:lnTo>
                    <a:pt x="378" y="8"/>
                  </a:lnTo>
                  <a:lnTo>
                    <a:pt x="381" y="27"/>
                  </a:lnTo>
                  <a:lnTo>
                    <a:pt x="383" y="45"/>
                  </a:lnTo>
                  <a:lnTo>
                    <a:pt x="384" y="71"/>
                  </a:lnTo>
                  <a:lnTo>
                    <a:pt x="381" y="96"/>
                  </a:lnTo>
                  <a:lnTo>
                    <a:pt x="375" y="119"/>
                  </a:lnTo>
                  <a:lnTo>
                    <a:pt x="367" y="142"/>
                  </a:lnTo>
                  <a:lnTo>
                    <a:pt x="357" y="163"/>
                  </a:lnTo>
                  <a:lnTo>
                    <a:pt x="343" y="183"/>
                  </a:lnTo>
                  <a:lnTo>
                    <a:pt x="327" y="200"/>
                  </a:lnTo>
                  <a:lnTo>
                    <a:pt x="309" y="216"/>
                  </a:lnTo>
                  <a:lnTo>
                    <a:pt x="290" y="230"/>
                  </a:lnTo>
                  <a:lnTo>
                    <a:pt x="269" y="241"/>
                  </a:lnTo>
                  <a:lnTo>
                    <a:pt x="246" y="250"/>
                  </a:lnTo>
                  <a:lnTo>
                    <a:pt x="224" y="256"/>
                  </a:lnTo>
                  <a:lnTo>
                    <a:pt x="199" y="259"/>
                  </a:lnTo>
                  <a:lnTo>
                    <a:pt x="174" y="259"/>
                  </a:lnTo>
                  <a:lnTo>
                    <a:pt x="148" y="255"/>
                  </a:lnTo>
                  <a:lnTo>
                    <a:pt x="136" y="252"/>
                  </a:lnTo>
                  <a:lnTo>
                    <a:pt x="123" y="248"/>
                  </a:lnTo>
                  <a:lnTo>
                    <a:pt x="111" y="243"/>
                  </a:lnTo>
                  <a:lnTo>
                    <a:pt x="99" y="237"/>
                  </a:lnTo>
                  <a:lnTo>
                    <a:pt x="88" y="231"/>
                  </a:lnTo>
                  <a:lnTo>
                    <a:pt x="78" y="223"/>
                  </a:lnTo>
                  <a:lnTo>
                    <a:pt x="67" y="215"/>
                  </a:lnTo>
                  <a:lnTo>
                    <a:pt x="58" y="206"/>
                  </a:lnTo>
                  <a:lnTo>
                    <a:pt x="49" y="196"/>
                  </a:lnTo>
                  <a:lnTo>
                    <a:pt x="42" y="186"/>
                  </a:lnTo>
                  <a:lnTo>
                    <a:pt x="34" y="175"/>
                  </a:lnTo>
                  <a:lnTo>
                    <a:pt x="28" y="164"/>
                  </a:lnTo>
                  <a:lnTo>
                    <a:pt x="21" y="153"/>
                  </a:lnTo>
                  <a:lnTo>
                    <a:pt x="16" y="141"/>
                  </a:lnTo>
                  <a:lnTo>
                    <a:pt x="8" y="115"/>
                  </a:lnTo>
                  <a:lnTo>
                    <a:pt x="2" y="89"/>
                  </a:lnTo>
                  <a:lnTo>
                    <a:pt x="1" y="74"/>
                  </a:lnTo>
                  <a:lnTo>
                    <a:pt x="0" y="56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5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315200" cy="1470025"/>
          </a:xfrm>
        </p:spPr>
        <p:txBody>
          <a:bodyPr anchor="b">
            <a:norm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2870"/>
            <a:ext cx="7315200" cy="914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95" name="Group 194"/>
          <p:cNvGrpSpPr/>
          <p:nvPr/>
        </p:nvGrpSpPr>
        <p:grpSpPr bwMode="invGray">
          <a:xfrm>
            <a:off x="361950" y="6300789"/>
            <a:ext cx="1294097" cy="304800"/>
            <a:chOff x="361950" y="6300789"/>
            <a:chExt cx="1294097" cy="304800"/>
          </a:xfrm>
        </p:grpSpPr>
        <p:sp>
          <p:nvSpPr>
            <p:cNvPr id="196" name="Freeform 6"/>
            <p:cNvSpPr>
              <a:spLocks/>
            </p:cNvSpPr>
            <p:nvPr/>
          </p:nvSpPr>
          <p:spPr bwMode="invGray">
            <a:xfrm>
              <a:off x="361950" y="6457097"/>
              <a:ext cx="145562" cy="100949"/>
            </a:xfrm>
            <a:custGeom>
              <a:avLst/>
              <a:gdLst>
                <a:gd name="T0" fmla="*/ 254 w 254"/>
                <a:gd name="T1" fmla="*/ 80 h 176"/>
                <a:gd name="T2" fmla="*/ 219 w 254"/>
                <a:gd name="T3" fmla="*/ 93 h 176"/>
                <a:gd name="T4" fmla="*/ 168 w 254"/>
                <a:gd name="T5" fmla="*/ 74 h 176"/>
                <a:gd name="T6" fmla="*/ 143 w 254"/>
                <a:gd name="T7" fmla="*/ 33 h 176"/>
                <a:gd name="T8" fmla="*/ 75 w 254"/>
                <a:gd name="T9" fmla="*/ 5 h 176"/>
                <a:gd name="T10" fmla="*/ 29 w 254"/>
                <a:gd name="T11" fmla="*/ 116 h 176"/>
                <a:gd name="T12" fmla="*/ 213 w 254"/>
                <a:gd name="T13" fmla="*/ 124 h 176"/>
                <a:gd name="T14" fmla="*/ 254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254" y="80"/>
                  </a:moveTo>
                  <a:cubicBezTo>
                    <a:pt x="244" y="89"/>
                    <a:pt x="229" y="92"/>
                    <a:pt x="219" y="93"/>
                  </a:cubicBezTo>
                  <a:cubicBezTo>
                    <a:pt x="200" y="96"/>
                    <a:pt x="181" y="90"/>
                    <a:pt x="168" y="74"/>
                  </a:cubicBezTo>
                  <a:cubicBezTo>
                    <a:pt x="158" y="62"/>
                    <a:pt x="153" y="46"/>
                    <a:pt x="143" y="33"/>
                  </a:cubicBezTo>
                  <a:cubicBezTo>
                    <a:pt x="127" y="13"/>
                    <a:pt x="101" y="0"/>
                    <a:pt x="75" y="5"/>
                  </a:cubicBezTo>
                  <a:cubicBezTo>
                    <a:pt x="24" y="14"/>
                    <a:pt x="0" y="74"/>
                    <a:pt x="29" y="116"/>
                  </a:cubicBezTo>
                  <a:cubicBezTo>
                    <a:pt x="71" y="176"/>
                    <a:pt x="165" y="165"/>
                    <a:pt x="213" y="124"/>
                  </a:cubicBezTo>
                  <a:cubicBezTo>
                    <a:pt x="228" y="111"/>
                    <a:pt x="242" y="97"/>
                    <a:pt x="254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7"/>
            <p:cNvSpPr>
              <a:spLocks/>
            </p:cNvSpPr>
            <p:nvPr/>
          </p:nvSpPr>
          <p:spPr bwMode="invGray">
            <a:xfrm>
              <a:off x="1510485" y="6457097"/>
              <a:ext cx="145562" cy="100949"/>
            </a:xfrm>
            <a:custGeom>
              <a:avLst/>
              <a:gdLst>
                <a:gd name="T0" fmla="*/ 0 w 254"/>
                <a:gd name="T1" fmla="*/ 80 h 176"/>
                <a:gd name="T2" fmla="*/ 35 w 254"/>
                <a:gd name="T3" fmla="*/ 93 h 176"/>
                <a:gd name="T4" fmla="*/ 86 w 254"/>
                <a:gd name="T5" fmla="*/ 74 h 176"/>
                <a:gd name="T6" fmla="*/ 112 w 254"/>
                <a:gd name="T7" fmla="*/ 33 h 176"/>
                <a:gd name="T8" fmla="*/ 179 w 254"/>
                <a:gd name="T9" fmla="*/ 5 h 176"/>
                <a:gd name="T10" fmla="*/ 225 w 254"/>
                <a:gd name="T11" fmla="*/ 116 h 176"/>
                <a:gd name="T12" fmla="*/ 41 w 254"/>
                <a:gd name="T13" fmla="*/ 124 h 176"/>
                <a:gd name="T14" fmla="*/ 0 w 254"/>
                <a:gd name="T15" fmla="*/ 8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176">
                  <a:moveTo>
                    <a:pt x="0" y="80"/>
                  </a:moveTo>
                  <a:cubicBezTo>
                    <a:pt x="11" y="89"/>
                    <a:pt x="26" y="92"/>
                    <a:pt x="35" y="93"/>
                  </a:cubicBezTo>
                  <a:cubicBezTo>
                    <a:pt x="54" y="96"/>
                    <a:pt x="74" y="90"/>
                    <a:pt x="86" y="74"/>
                  </a:cubicBezTo>
                  <a:cubicBezTo>
                    <a:pt x="96" y="62"/>
                    <a:pt x="102" y="46"/>
                    <a:pt x="112" y="33"/>
                  </a:cubicBezTo>
                  <a:cubicBezTo>
                    <a:pt x="128" y="13"/>
                    <a:pt x="153" y="0"/>
                    <a:pt x="179" y="5"/>
                  </a:cubicBezTo>
                  <a:cubicBezTo>
                    <a:pt x="231" y="14"/>
                    <a:pt x="254" y="74"/>
                    <a:pt x="225" y="116"/>
                  </a:cubicBezTo>
                  <a:cubicBezTo>
                    <a:pt x="183" y="176"/>
                    <a:pt x="89" y="165"/>
                    <a:pt x="41" y="124"/>
                  </a:cubicBezTo>
                  <a:cubicBezTo>
                    <a:pt x="26" y="111"/>
                    <a:pt x="12" y="97"/>
                    <a:pt x="0" y="80"/>
                  </a:cubicBezTo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8"/>
            <p:cNvSpPr>
              <a:spLocks/>
            </p:cNvSpPr>
            <p:nvPr/>
          </p:nvSpPr>
          <p:spPr bwMode="invGray">
            <a:xfrm>
              <a:off x="1325196" y="6320002"/>
              <a:ext cx="101600" cy="30936"/>
            </a:xfrm>
            <a:custGeom>
              <a:avLst/>
              <a:gdLst>
                <a:gd name="T0" fmla="*/ 151 w 177"/>
                <a:gd name="T1" fmla="*/ 0 h 54"/>
                <a:gd name="T2" fmla="*/ 26 w 177"/>
                <a:gd name="T3" fmla="*/ 0 h 54"/>
                <a:gd name="T4" fmla="*/ 0 w 177"/>
                <a:gd name="T5" fmla="*/ 26 h 54"/>
                <a:gd name="T6" fmla="*/ 26 w 177"/>
                <a:gd name="T7" fmla="*/ 54 h 54"/>
                <a:gd name="T8" fmla="*/ 151 w 177"/>
                <a:gd name="T9" fmla="*/ 54 h 54"/>
                <a:gd name="T10" fmla="*/ 177 w 177"/>
                <a:gd name="T11" fmla="*/ 28 h 54"/>
                <a:gd name="T12" fmla="*/ 151 w 177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54">
                  <a:moveTo>
                    <a:pt x="151" y="0"/>
                  </a:moveTo>
                  <a:cubicBezTo>
                    <a:pt x="150" y="0"/>
                    <a:pt x="27" y="0"/>
                    <a:pt x="26" y="0"/>
                  </a:cubicBezTo>
                  <a:cubicBezTo>
                    <a:pt x="12" y="1"/>
                    <a:pt x="1" y="13"/>
                    <a:pt x="0" y="26"/>
                  </a:cubicBezTo>
                  <a:cubicBezTo>
                    <a:pt x="0" y="40"/>
                    <a:pt x="12" y="53"/>
                    <a:pt x="26" y="54"/>
                  </a:cubicBezTo>
                  <a:cubicBezTo>
                    <a:pt x="27" y="54"/>
                    <a:pt x="150" y="54"/>
                    <a:pt x="151" y="54"/>
                  </a:cubicBezTo>
                  <a:cubicBezTo>
                    <a:pt x="165" y="54"/>
                    <a:pt x="176" y="41"/>
                    <a:pt x="177" y="28"/>
                  </a:cubicBezTo>
                  <a:cubicBezTo>
                    <a:pt x="177" y="15"/>
                    <a:pt x="166" y="1"/>
                    <a:pt x="1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9"/>
            <p:cNvSpPr>
              <a:spLocks/>
            </p:cNvSpPr>
            <p:nvPr/>
          </p:nvSpPr>
          <p:spPr bwMode="invGray">
            <a:xfrm>
              <a:off x="828268" y="6362986"/>
              <a:ext cx="145562" cy="134815"/>
            </a:xfrm>
            <a:custGeom>
              <a:avLst/>
              <a:gdLst>
                <a:gd name="T0" fmla="*/ 233 w 254"/>
                <a:gd name="T1" fmla="*/ 193 h 235"/>
                <a:gd name="T2" fmla="*/ 230 w 254"/>
                <a:gd name="T3" fmla="*/ 172 h 235"/>
                <a:gd name="T4" fmla="*/ 230 w 254"/>
                <a:gd name="T5" fmla="*/ 134 h 235"/>
                <a:gd name="T6" fmla="*/ 178 w 254"/>
                <a:gd name="T7" fmla="*/ 8 h 235"/>
                <a:gd name="T8" fmla="*/ 104 w 254"/>
                <a:gd name="T9" fmla="*/ 55 h 235"/>
                <a:gd name="T10" fmla="*/ 39 w 254"/>
                <a:gd name="T11" fmla="*/ 0 h 235"/>
                <a:gd name="T12" fmla="*/ 0 w 254"/>
                <a:gd name="T13" fmla="*/ 19 h 235"/>
                <a:gd name="T14" fmla="*/ 24 w 254"/>
                <a:gd name="T15" fmla="*/ 60 h 235"/>
                <a:gd name="T16" fmla="*/ 24 w 254"/>
                <a:gd name="T17" fmla="*/ 196 h 235"/>
                <a:gd name="T18" fmla="*/ 64 w 254"/>
                <a:gd name="T19" fmla="*/ 235 h 235"/>
                <a:gd name="T20" fmla="*/ 104 w 254"/>
                <a:gd name="T21" fmla="*/ 196 h 235"/>
                <a:gd name="T22" fmla="*/ 104 w 254"/>
                <a:gd name="T23" fmla="*/ 96 h 235"/>
                <a:gd name="T24" fmla="*/ 131 w 254"/>
                <a:gd name="T25" fmla="*/ 63 h 235"/>
                <a:gd name="T26" fmla="*/ 150 w 254"/>
                <a:gd name="T27" fmla="*/ 83 h 235"/>
                <a:gd name="T28" fmla="*/ 150 w 254"/>
                <a:gd name="T29" fmla="*/ 180 h 235"/>
                <a:gd name="T30" fmla="*/ 151 w 254"/>
                <a:gd name="T31" fmla="*/ 189 h 235"/>
                <a:gd name="T32" fmla="*/ 156 w 254"/>
                <a:gd name="T33" fmla="*/ 203 h 235"/>
                <a:gd name="T34" fmla="*/ 215 w 254"/>
                <a:gd name="T35" fmla="*/ 235 h 235"/>
                <a:gd name="T36" fmla="*/ 254 w 254"/>
                <a:gd name="T37" fmla="*/ 216 h 235"/>
                <a:gd name="T38" fmla="*/ 233 w 254"/>
                <a:gd name="T39" fmla="*/ 19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35">
                  <a:moveTo>
                    <a:pt x="233" y="193"/>
                  </a:moveTo>
                  <a:cubicBezTo>
                    <a:pt x="231" y="186"/>
                    <a:pt x="230" y="179"/>
                    <a:pt x="230" y="172"/>
                  </a:cubicBezTo>
                  <a:cubicBezTo>
                    <a:pt x="230" y="162"/>
                    <a:pt x="230" y="147"/>
                    <a:pt x="230" y="134"/>
                  </a:cubicBezTo>
                  <a:cubicBezTo>
                    <a:pt x="231" y="89"/>
                    <a:pt x="240" y="8"/>
                    <a:pt x="178" y="8"/>
                  </a:cubicBezTo>
                  <a:cubicBezTo>
                    <a:pt x="136" y="8"/>
                    <a:pt x="111" y="44"/>
                    <a:pt x="104" y="55"/>
                  </a:cubicBezTo>
                  <a:cubicBezTo>
                    <a:pt x="103" y="23"/>
                    <a:pt x="78" y="0"/>
                    <a:pt x="39" y="0"/>
                  </a:cubicBezTo>
                  <a:cubicBezTo>
                    <a:pt x="15" y="0"/>
                    <a:pt x="0" y="19"/>
                    <a:pt x="0" y="19"/>
                  </a:cubicBezTo>
                  <a:cubicBezTo>
                    <a:pt x="0" y="19"/>
                    <a:pt x="24" y="28"/>
                    <a:pt x="24" y="60"/>
                  </a:cubicBezTo>
                  <a:cubicBezTo>
                    <a:pt x="24" y="83"/>
                    <a:pt x="24" y="196"/>
                    <a:pt x="24" y="196"/>
                  </a:cubicBezTo>
                  <a:cubicBezTo>
                    <a:pt x="25" y="216"/>
                    <a:pt x="39" y="235"/>
                    <a:pt x="64" y="235"/>
                  </a:cubicBezTo>
                  <a:cubicBezTo>
                    <a:pt x="89" y="235"/>
                    <a:pt x="104" y="216"/>
                    <a:pt x="104" y="1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8" y="80"/>
                    <a:pt x="117" y="63"/>
                    <a:pt x="131" y="63"/>
                  </a:cubicBezTo>
                  <a:cubicBezTo>
                    <a:pt x="149" y="63"/>
                    <a:pt x="150" y="83"/>
                    <a:pt x="150" y="83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50" y="183"/>
                    <a:pt x="150" y="186"/>
                    <a:pt x="151" y="189"/>
                  </a:cubicBezTo>
                  <a:cubicBezTo>
                    <a:pt x="152" y="194"/>
                    <a:pt x="153" y="199"/>
                    <a:pt x="156" y="203"/>
                  </a:cubicBezTo>
                  <a:cubicBezTo>
                    <a:pt x="165" y="223"/>
                    <a:pt x="186" y="235"/>
                    <a:pt x="215" y="235"/>
                  </a:cubicBezTo>
                  <a:cubicBezTo>
                    <a:pt x="239" y="235"/>
                    <a:pt x="254" y="216"/>
                    <a:pt x="254" y="216"/>
                  </a:cubicBezTo>
                  <a:cubicBezTo>
                    <a:pt x="254" y="216"/>
                    <a:pt x="240" y="211"/>
                    <a:pt x="233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0"/>
            <p:cNvSpPr>
              <a:spLocks/>
            </p:cNvSpPr>
            <p:nvPr/>
          </p:nvSpPr>
          <p:spPr bwMode="invGray">
            <a:xfrm>
              <a:off x="1251927" y="6300789"/>
              <a:ext cx="63174" cy="197013"/>
            </a:xfrm>
            <a:custGeom>
              <a:avLst/>
              <a:gdLst>
                <a:gd name="T0" fmla="*/ 89 w 110"/>
                <a:gd name="T1" fmla="*/ 302 h 344"/>
                <a:gd name="T2" fmla="*/ 86 w 110"/>
                <a:gd name="T3" fmla="*/ 281 h 344"/>
                <a:gd name="T4" fmla="*/ 86 w 110"/>
                <a:gd name="T5" fmla="*/ 42 h 344"/>
                <a:gd name="T6" fmla="*/ 44 w 110"/>
                <a:gd name="T7" fmla="*/ 0 h 344"/>
                <a:gd name="T8" fmla="*/ 2 w 110"/>
                <a:gd name="T9" fmla="*/ 42 h 344"/>
                <a:gd name="T10" fmla="*/ 2 w 110"/>
                <a:gd name="T11" fmla="*/ 254 h 344"/>
                <a:gd name="T12" fmla="*/ 9 w 110"/>
                <a:gd name="T13" fmla="*/ 310 h 344"/>
                <a:gd name="T14" fmla="*/ 71 w 110"/>
                <a:gd name="T15" fmla="*/ 344 h 344"/>
                <a:gd name="T16" fmla="*/ 110 w 110"/>
                <a:gd name="T17" fmla="*/ 325 h 344"/>
                <a:gd name="T18" fmla="*/ 89 w 110"/>
                <a:gd name="T19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344">
                  <a:moveTo>
                    <a:pt x="89" y="302"/>
                  </a:moveTo>
                  <a:cubicBezTo>
                    <a:pt x="87" y="295"/>
                    <a:pt x="86" y="288"/>
                    <a:pt x="86" y="28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18"/>
                    <a:pt x="67" y="0"/>
                    <a:pt x="44" y="0"/>
                  </a:cubicBezTo>
                  <a:cubicBezTo>
                    <a:pt x="20" y="0"/>
                    <a:pt x="2" y="18"/>
                    <a:pt x="2" y="42"/>
                  </a:cubicBezTo>
                  <a:cubicBezTo>
                    <a:pt x="2" y="254"/>
                    <a:pt x="2" y="254"/>
                    <a:pt x="2" y="254"/>
                  </a:cubicBezTo>
                  <a:cubicBezTo>
                    <a:pt x="2" y="273"/>
                    <a:pt x="0" y="292"/>
                    <a:pt x="9" y="310"/>
                  </a:cubicBezTo>
                  <a:cubicBezTo>
                    <a:pt x="19" y="329"/>
                    <a:pt x="42" y="344"/>
                    <a:pt x="71" y="344"/>
                  </a:cubicBezTo>
                  <a:cubicBezTo>
                    <a:pt x="95" y="344"/>
                    <a:pt x="110" y="325"/>
                    <a:pt x="110" y="325"/>
                  </a:cubicBezTo>
                  <a:cubicBezTo>
                    <a:pt x="110" y="325"/>
                    <a:pt x="95" y="320"/>
                    <a:pt x="89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1"/>
            <p:cNvSpPr>
              <a:spLocks noEditPoints="1"/>
            </p:cNvSpPr>
            <p:nvPr/>
          </p:nvSpPr>
          <p:spPr bwMode="invGray">
            <a:xfrm>
              <a:off x="697686" y="6366568"/>
              <a:ext cx="131233" cy="131233"/>
            </a:xfrm>
            <a:custGeom>
              <a:avLst/>
              <a:gdLst>
                <a:gd name="T0" fmla="*/ 115 w 229"/>
                <a:gd name="T1" fmla="*/ 181 h 229"/>
                <a:gd name="T2" fmla="*/ 115 w 229"/>
                <a:gd name="T3" fmla="*/ 181 h 229"/>
                <a:gd name="T4" fmla="*/ 115 w 229"/>
                <a:gd name="T5" fmla="*/ 181 h 229"/>
                <a:gd name="T6" fmla="*/ 115 w 229"/>
                <a:gd name="T7" fmla="*/ 181 h 229"/>
                <a:gd name="T8" fmla="*/ 115 w 229"/>
                <a:gd name="T9" fmla="*/ 181 h 229"/>
                <a:gd name="T10" fmla="*/ 82 w 229"/>
                <a:gd name="T11" fmla="*/ 115 h 229"/>
                <a:gd name="T12" fmla="*/ 115 w 229"/>
                <a:gd name="T13" fmla="*/ 49 h 229"/>
                <a:gd name="T14" fmla="*/ 115 w 229"/>
                <a:gd name="T15" fmla="*/ 49 h 229"/>
                <a:gd name="T16" fmla="*/ 115 w 229"/>
                <a:gd name="T17" fmla="*/ 49 h 229"/>
                <a:gd name="T18" fmla="*/ 115 w 229"/>
                <a:gd name="T19" fmla="*/ 49 h 229"/>
                <a:gd name="T20" fmla="*/ 115 w 229"/>
                <a:gd name="T21" fmla="*/ 49 h 229"/>
                <a:gd name="T22" fmla="*/ 147 w 229"/>
                <a:gd name="T23" fmla="*/ 115 h 229"/>
                <a:gd name="T24" fmla="*/ 115 w 229"/>
                <a:gd name="T25" fmla="*/ 181 h 229"/>
                <a:gd name="T26" fmla="*/ 114 w 229"/>
                <a:gd name="T27" fmla="*/ 0 h 229"/>
                <a:gd name="T28" fmla="*/ 0 w 229"/>
                <a:gd name="T29" fmla="*/ 115 h 229"/>
                <a:gd name="T30" fmla="*/ 114 w 229"/>
                <a:gd name="T31" fmla="*/ 229 h 229"/>
                <a:gd name="T32" fmla="*/ 229 w 229"/>
                <a:gd name="T33" fmla="*/ 115 h 229"/>
                <a:gd name="T34" fmla="*/ 114 w 229"/>
                <a:gd name="T3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9" h="229">
                  <a:moveTo>
                    <a:pt x="115" y="181"/>
                  </a:move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93" y="180"/>
                    <a:pt x="82" y="155"/>
                    <a:pt x="82" y="115"/>
                  </a:cubicBezTo>
                  <a:cubicBezTo>
                    <a:pt x="82" y="74"/>
                    <a:pt x="96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15" y="49"/>
                    <a:pt x="115" y="49"/>
                    <a:pt x="115" y="49"/>
                  </a:cubicBezTo>
                  <a:cubicBezTo>
                    <a:pt x="134" y="49"/>
                    <a:pt x="147" y="74"/>
                    <a:pt x="147" y="115"/>
                  </a:cubicBezTo>
                  <a:cubicBezTo>
                    <a:pt x="147" y="155"/>
                    <a:pt x="137" y="180"/>
                    <a:pt x="115" y="181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5"/>
                  </a:cubicBezTo>
                  <a:cubicBezTo>
                    <a:pt x="0" y="178"/>
                    <a:pt x="51" y="229"/>
                    <a:pt x="114" y="229"/>
                  </a:cubicBezTo>
                  <a:cubicBezTo>
                    <a:pt x="177" y="229"/>
                    <a:pt x="229" y="178"/>
                    <a:pt x="229" y="115"/>
                  </a:cubicBezTo>
                  <a:cubicBezTo>
                    <a:pt x="229" y="52"/>
                    <a:pt x="177" y="0"/>
                    <a:pt x="1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2"/>
            <p:cNvSpPr>
              <a:spLocks noEditPoints="1"/>
            </p:cNvSpPr>
            <p:nvPr/>
          </p:nvSpPr>
          <p:spPr bwMode="invGray">
            <a:xfrm>
              <a:off x="961781" y="6300789"/>
              <a:ext cx="160215" cy="198641"/>
            </a:xfrm>
            <a:custGeom>
              <a:avLst/>
              <a:gdLst>
                <a:gd name="T0" fmla="*/ 132 w 279"/>
                <a:gd name="T1" fmla="*/ 288 h 347"/>
                <a:gd name="T2" fmla="*/ 132 w 279"/>
                <a:gd name="T3" fmla="*/ 288 h 347"/>
                <a:gd name="T4" fmla="*/ 132 w 279"/>
                <a:gd name="T5" fmla="*/ 288 h 347"/>
                <a:gd name="T6" fmla="*/ 132 w 279"/>
                <a:gd name="T7" fmla="*/ 288 h 347"/>
                <a:gd name="T8" fmla="*/ 132 w 279"/>
                <a:gd name="T9" fmla="*/ 288 h 347"/>
                <a:gd name="T10" fmla="*/ 99 w 279"/>
                <a:gd name="T11" fmla="*/ 231 h 347"/>
                <a:gd name="T12" fmla="*/ 132 w 279"/>
                <a:gd name="T13" fmla="*/ 174 h 347"/>
                <a:gd name="T14" fmla="*/ 132 w 279"/>
                <a:gd name="T15" fmla="*/ 174 h 347"/>
                <a:gd name="T16" fmla="*/ 132 w 279"/>
                <a:gd name="T17" fmla="*/ 174 h 347"/>
                <a:gd name="T18" fmla="*/ 132 w 279"/>
                <a:gd name="T19" fmla="*/ 174 h 347"/>
                <a:gd name="T20" fmla="*/ 132 w 279"/>
                <a:gd name="T21" fmla="*/ 174 h 347"/>
                <a:gd name="T22" fmla="*/ 165 w 279"/>
                <a:gd name="T23" fmla="*/ 231 h 347"/>
                <a:gd name="T24" fmla="*/ 132 w 279"/>
                <a:gd name="T25" fmla="*/ 288 h 347"/>
                <a:gd name="T26" fmla="*/ 258 w 279"/>
                <a:gd name="T27" fmla="*/ 302 h 347"/>
                <a:gd name="T28" fmla="*/ 255 w 279"/>
                <a:gd name="T29" fmla="*/ 281 h 347"/>
                <a:gd name="T30" fmla="*/ 255 w 279"/>
                <a:gd name="T31" fmla="*/ 42 h 347"/>
                <a:gd name="T32" fmla="*/ 212 w 279"/>
                <a:gd name="T33" fmla="*/ 0 h 347"/>
                <a:gd name="T34" fmla="*/ 170 w 279"/>
                <a:gd name="T35" fmla="*/ 42 h 347"/>
                <a:gd name="T36" fmla="*/ 170 w 279"/>
                <a:gd name="T37" fmla="*/ 155 h 347"/>
                <a:gd name="T38" fmla="*/ 103 w 279"/>
                <a:gd name="T39" fmla="*/ 117 h 347"/>
                <a:gd name="T40" fmla="*/ 66 w 279"/>
                <a:gd name="T41" fmla="*/ 332 h 347"/>
                <a:gd name="T42" fmla="*/ 134 w 279"/>
                <a:gd name="T43" fmla="*/ 342 h 347"/>
                <a:gd name="T44" fmla="*/ 176 w 279"/>
                <a:gd name="T45" fmla="*/ 306 h 347"/>
                <a:gd name="T46" fmla="*/ 178 w 279"/>
                <a:gd name="T47" fmla="*/ 310 h 347"/>
                <a:gd name="T48" fmla="*/ 239 w 279"/>
                <a:gd name="T49" fmla="*/ 344 h 347"/>
                <a:gd name="T50" fmla="*/ 279 w 279"/>
                <a:gd name="T51" fmla="*/ 325 h 347"/>
                <a:gd name="T52" fmla="*/ 258 w 279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" h="347">
                  <a:moveTo>
                    <a:pt x="132" y="288"/>
                  </a:move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10" y="288"/>
                    <a:pt x="99" y="266"/>
                    <a:pt x="99" y="231"/>
                  </a:cubicBezTo>
                  <a:cubicBezTo>
                    <a:pt x="99" y="196"/>
                    <a:pt x="113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51" y="174"/>
                    <a:pt x="165" y="196"/>
                    <a:pt x="165" y="231"/>
                  </a:cubicBezTo>
                  <a:cubicBezTo>
                    <a:pt x="165" y="266"/>
                    <a:pt x="154" y="288"/>
                    <a:pt x="132" y="288"/>
                  </a:cubicBezTo>
                  <a:moveTo>
                    <a:pt x="258" y="302"/>
                  </a:moveTo>
                  <a:cubicBezTo>
                    <a:pt x="256" y="295"/>
                    <a:pt x="255" y="288"/>
                    <a:pt x="255" y="281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18"/>
                    <a:pt x="236" y="0"/>
                    <a:pt x="212" y="0"/>
                  </a:cubicBezTo>
                  <a:cubicBezTo>
                    <a:pt x="189" y="0"/>
                    <a:pt x="170" y="18"/>
                    <a:pt x="170" y="42"/>
                  </a:cubicBezTo>
                  <a:cubicBezTo>
                    <a:pt x="170" y="155"/>
                    <a:pt x="170" y="155"/>
                    <a:pt x="170" y="155"/>
                  </a:cubicBezTo>
                  <a:cubicBezTo>
                    <a:pt x="160" y="141"/>
                    <a:pt x="138" y="117"/>
                    <a:pt x="103" y="117"/>
                  </a:cubicBezTo>
                  <a:cubicBezTo>
                    <a:pt x="6" y="117"/>
                    <a:pt x="0" y="289"/>
                    <a:pt x="66" y="332"/>
                  </a:cubicBezTo>
                  <a:cubicBezTo>
                    <a:pt x="85" y="344"/>
                    <a:pt x="113" y="347"/>
                    <a:pt x="134" y="342"/>
                  </a:cubicBezTo>
                  <a:cubicBezTo>
                    <a:pt x="149" y="338"/>
                    <a:pt x="172" y="323"/>
                    <a:pt x="176" y="306"/>
                  </a:cubicBezTo>
                  <a:cubicBezTo>
                    <a:pt x="177" y="307"/>
                    <a:pt x="177" y="309"/>
                    <a:pt x="178" y="310"/>
                  </a:cubicBezTo>
                  <a:cubicBezTo>
                    <a:pt x="187" y="329"/>
                    <a:pt x="211" y="344"/>
                    <a:pt x="239" y="344"/>
                  </a:cubicBezTo>
                  <a:cubicBezTo>
                    <a:pt x="264" y="344"/>
                    <a:pt x="279" y="325"/>
                    <a:pt x="279" y="325"/>
                  </a:cubicBezTo>
                  <a:cubicBezTo>
                    <a:pt x="279" y="325"/>
                    <a:pt x="264" y="320"/>
                    <a:pt x="258" y="3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13"/>
            <p:cNvSpPr>
              <a:spLocks noEditPoints="1"/>
            </p:cNvSpPr>
            <p:nvPr/>
          </p:nvSpPr>
          <p:spPr bwMode="invGray">
            <a:xfrm>
              <a:off x="1120693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1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3" y="40"/>
                    <a:pt x="132" y="50"/>
                    <a:pt x="133" y="67"/>
                  </a:cubicBezTo>
                  <a:cubicBezTo>
                    <a:pt x="133" y="84"/>
                    <a:pt x="121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1" y="136"/>
                    <a:pt x="81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5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4"/>
            <p:cNvSpPr>
              <a:spLocks noEditPoints="1"/>
            </p:cNvSpPr>
            <p:nvPr/>
          </p:nvSpPr>
          <p:spPr bwMode="invGray">
            <a:xfrm>
              <a:off x="1313798" y="6367871"/>
              <a:ext cx="120487" cy="129931"/>
            </a:xfrm>
            <a:custGeom>
              <a:avLst/>
              <a:gdLst>
                <a:gd name="T0" fmla="*/ 77 w 210"/>
                <a:gd name="T1" fmla="*/ 100 h 227"/>
                <a:gd name="T2" fmla="*/ 100 w 210"/>
                <a:gd name="T3" fmla="*/ 48 h 227"/>
                <a:gd name="T4" fmla="*/ 133 w 210"/>
                <a:gd name="T5" fmla="*/ 67 h 227"/>
                <a:gd name="T6" fmla="*/ 105 w 210"/>
                <a:gd name="T7" fmla="*/ 100 h 227"/>
                <a:gd name="T8" fmla="*/ 77 w 210"/>
                <a:gd name="T9" fmla="*/ 100 h 227"/>
                <a:gd name="T10" fmla="*/ 200 w 210"/>
                <a:gd name="T11" fmla="*/ 156 h 227"/>
                <a:gd name="T12" fmla="*/ 140 w 210"/>
                <a:gd name="T13" fmla="*/ 173 h 227"/>
                <a:gd name="T14" fmla="*/ 82 w 210"/>
                <a:gd name="T15" fmla="*/ 136 h 227"/>
                <a:gd name="T16" fmla="*/ 210 w 210"/>
                <a:gd name="T17" fmla="*/ 75 h 227"/>
                <a:gd name="T18" fmla="*/ 108 w 210"/>
                <a:gd name="T19" fmla="*/ 0 h 227"/>
                <a:gd name="T20" fmla="*/ 0 w 210"/>
                <a:gd name="T21" fmla="*/ 115 h 227"/>
                <a:gd name="T22" fmla="*/ 109 w 210"/>
                <a:gd name="T23" fmla="*/ 227 h 227"/>
                <a:gd name="T24" fmla="*/ 200 w 210"/>
                <a:gd name="T25" fmla="*/ 15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27">
                  <a:moveTo>
                    <a:pt x="77" y="100"/>
                  </a:moveTo>
                  <a:cubicBezTo>
                    <a:pt x="79" y="82"/>
                    <a:pt x="84" y="59"/>
                    <a:pt x="100" y="48"/>
                  </a:cubicBezTo>
                  <a:cubicBezTo>
                    <a:pt x="114" y="40"/>
                    <a:pt x="132" y="50"/>
                    <a:pt x="133" y="67"/>
                  </a:cubicBezTo>
                  <a:cubicBezTo>
                    <a:pt x="133" y="84"/>
                    <a:pt x="122" y="96"/>
                    <a:pt x="105" y="100"/>
                  </a:cubicBezTo>
                  <a:cubicBezTo>
                    <a:pt x="104" y="100"/>
                    <a:pt x="77" y="102"/>
                    <a:pt x="77" y="100"/>
                  </a:cubicBezTo>
                  <a:moveTo>
                    <a:pt x="200" y="156"/>
                  </a:moveTo>
                  <a:cubicBezTo>
                    <a:pt x="200" y="156"/>
                    <a:pt x="188" y="173"/>
                    <a:pt x="140" y="173"/>
                  </a:cubicBezTo>
                  <a:cubicBezTo>
                    <a:pt x="92" y="173"/>
                    <a:pt x="82" y="136"/>
                    <a:pt x="82" y="136"/>
                  </a:cubicBezTo>
                  <a:cubicBezTo>
                    <a:pt x="151" y="136"/>
                    <a:pt x="210" y="131"/>
                    <a:pt x="210" y="75"/>
                  </a:cubicBezTo>
                  <a:cubicBezTo>
                    <a:pt x="210" y="18"/>
                    <a:pt x="146" y="0"/>
                    <a:pt x="108" y="0"/>
                  </a:cubicBezTo>
                  <a:cubicBezTo>
                    <a:pt x="46" y="0"/>
                    <a:pt x="0" y="50"/>
                    <a:pt x="0" y="115"/>
                  </a:cubicBezTo>
                  <a:cubicBezTo>
                    <a:pt x="0" y="190"/>
                    <a:pt x="59" y="227"/>
                    <a:pt x="109" y="227"/>
                  </a:cubicBezTo>
                  <a:cubicBezTo>
                    <a:pt x="196" y="227"/>
                    <a:pt x="200" y="156"/>
                    <a:pt x="200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5"/>
            <p:cNvSpPr>
              <a:spLocks/>
            </p:cNvSpPr>
            <p:nvPr/>
          </p:nvSpPr>
          <p:spPr bwMode="invGray">
            <a:xfrm>
              <a:off x="1432332" y="6362986"/>
              <a:ext cx="137746" cy="152074"/>
            </a:xfrm>
            <a:custGeom>
              <a:avLst/>
              <a:gdLst>
                <a:gd name="T0" fmla="*/ 151 w 240"/>
                <a:gd name="T1" fmla="*/ 171 h 265"/>
                <a:gd name="T2" fmla="*/ 103 w 240"/>
                <a:gd name="T3" fmla="*/ 171 h 265"/>
                <a:gd name="T4" fmla="*/ 154 w 240"/>
                <a:gd name="T5" fmla="*/ 131 h 265"/>
                <a:gd name="T6" fmla="*/ 224 w 240"/>
                <a:gd name="T7" fmla="*/ 18 h 265"/>
                <a:gd name="T8" fmla="*/ 224 w 240"/>
                <a:gd name="T9" fmla="*/ 18 h 265"/>
                <a:gd name="T10" fmla="*/ 212 w 240"/>
                <a:gd name="T11" fmla="*/ 0 h 265"/>
                <a:gd name="T12" fmla="*/ 198 w 240"/>
                <a:gd name="T13" fmla="*/ 13 h 265"/>
                <a:gd name="T14" fmla="*/ 184 w 240"/>
                <a:gd name="T15" fmla="*/ 16 h 265"/>
                <a:gd name="T16" fmla="*/ 49 w 240"/>
                <a:gd name="T17" fmla="*/ 16 h 265"/>
                <a:gd name="T18" fmla="*/ 17 w 240"/>
                <a:gd name="T19" fmla="*/ 47 h 265"/>
                <a:gd name="T20" fmla="*/ 48 w 240"/>
                <a:gd name="T21" fmla="*/ 77 h 265"/>
                <a:gd name="T22" fmla="*/ 124 w 240"/>
                <a:gd name="T23" fmla="*/ 78 h 265"/>
                <a:gd name="T24" fmla="*/ 26 w 240"/>
                <a:gd name="T25" fmla="*/ 156 h 265"/>
                <a:gd name="T26" fmla="*/ 5 w 240"/>
                <a:gd name="T27" fmla="*/ 232 h 265"/>
                <a:gd name="T28" fmla="*/ 100 w 240"/>
                <a:gd name="T29" fmla="*/ 210 h 265"/>
                <a:gd name="T30" fmla="*/ 137 w 240"/>
                <a:gd name="T31" fmla="*/ 226 h 265"/>
                <a:gd name="T32" fmla="*/ 208 w 240"/>
                <a:gd name="T33" fmla="*/ 154 h 265"/>
                <a:gd name="T34" fmla="*/ 151 w 240"/>
                <a:gd name="T35" fmla="*/ 17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65">
                  <a:moveTo>
                    <a:pt x="151" y="171"/>
                  </a:moveTo>
                  <a:cubicBezTo>
                    <a:pt x="103" y="171"/>
                    <a:pt x="103" y="171"/>
                    <a:pt x="103" y="171"/>
                  </a:cubicBezTo>
                  <a:cubicBezTo>
                    <a:pt x="107" y="171"/>
                    <a:pt x="142" y="141"/>
                    <a:pt x="154" y="131"/>
                  </a:cubicBezTo>
                  <a:cubicBezTo>
                    <a:pt x="185" y="104"/>
                    <a:pt x="240" y="67"/>
                    <a:pt x="224" y="18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1" y="6"/>
                    <a:pt x="212" y="0"/>
                    <a:pt x="212" y="0"/>
                  </a:cubicBezTo>
                  <a:cubicBezTo>
                    <a:pt x="212" y="0"/>
                    <a:pt x="209" y="9"/>
                    <a:pt x="198" y="13"/>
                  </a:cubicBezTo>
                  <a:cubicBezTo>
                    <a:pt x="193" y="15"/>
                    <a:pt x="188" y="15"/>
                    <a:pt x="184" y="16"/>
                  </a:cubicBezTo>
                  <a:cubicBezTo>
                    <a:pt x="180" y="16"/>
                    <a:pt x="49" y="16"/>
                    <a:pt x="49" y="16"/>
                  </a:cubicBezTo>
                  <a:cubicBezTo>
                    <a:pt x="32" y="16"/>
                    <a:pt x="17" y="30"/>
                    <a:pt x="17" y="47"/>
                  </a:cubicBezTo>
                  <a:cubicBezTo>
                    <a:pt x="17" y="63"/>
                    <a:pt x="30" y="77"/>
                    <a:pt x="48" y="77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89" y="97"/>
                    <a:pt x="47" y="121"/>
                    <a:pt x="26" y="156"/>
                  </a:cubicBezTo>
                  <a:cubicBezTo>
                    <a:pt x="13" y="177"/>
                    <a:pt x="0" y="208"/>
                    <a:pt x="5" y="232"/>
                  </a:cubicBezTo>
                  <a:cubicBezTo>
                    <a:pt x="22" y="217"/>
                    <a:pt x="67" y="203"/>
                    <a:pt x="100" y="210"/>
                  </a:cubicBezTo>
                  <a:cubicBezTo>
                    <a:pt x="113" y="212"/>
                    <a:pt x="126" y="219"/>
                    <a:pt x="137" y="226"/>
                  </a:cubicBezTo>
                  <a:cubicBezTo>
                    <a:pt x="201" y="265"/>
                    <a:pt x="239" y="188"/>
                    <a:pt x="208" y="154"/>
                  </a:cubicBezTo>
                  <a:cubicBezTo>
                    <a:pt x="208" y="154"/>
                    <a:pt x="191" y="171"/>
                    <a:pt x="151" y="1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invGray">
            <a:xfrm>
              <a:off x="459317" y="6308604"/>
              <a:ext cx="291123" cy="237392"/>
            </a:xfrm>
            <a:custGeom>
              <a:avLst/>
              <a:gdLst>
                <a:gd name="T0" fmla="*/ 422 w 508"/>
                <a:gd name="T1" fmla="*/ 314 h 414"/>
                <a:gd name="T2" fmla="*/ 368 w 508"/>
                <a:gd name="T3" fmla="*/ 153 h 414"/>
                <a:gd name="T4" fmla="*/ 401 w 508"/>
                <a:gd name="T5" fmla="*/ 22 h 414"/>
                <a:gd name="T6" fmla="*/ 353 w 508"/>
                <a:gd name="T7" fmla="*/ 3 h 414"/>
                <a:gd name="T8" fmla="*/ 287 w 508"/>
                <a:gd name="T9" fmla="*/ 44 h 414"/>
                <a:gd name="T10" fmla="*/ 222 w 508"/>
                <a:gd name="T11" fmla="*/ 134 h 414"/>
                <a:gd name="T12" fmla="*/ 165 w 508"/>
                <a:gd name="T13" fmla="*/ 45 h 414"/>
                <a:gd name="T14" fmla="*/ 111 w 508"/>
                <a:gd name="T15" fmla="*/ 4 h 414"/>
                <a:gd name="T16" fmla="*/ 50 w 508"/>
                <a:gd name="T17" fmla="*/ 24 h 414"/>
                <a:gd name="T18" fmla="*/ 72 w 508"/>
                <a:gd name="T19" fmla="*/ 151 h 414"/>
                <a:gd name="T20" fmla="*/ 0 w 508"/>
                <a:gd name="T21" fmla="*/ 287 h 414"/>
                <a:gd name="T22" fmla="*/ 117 w 508"/>
                <a:gd name="T23" fmla="*/ 273 h 414"/>
                <a:gd name="T24" fmla="*/ 140 w 508"/>
                <a:gd name="T25" fmla="*/ 147 h 414"/>
                <a:gd name="T26" fmla="*/ 217 w 508"/>
                <a:gd name="T27" fmla="*/ 265 h 414"/>
                <a:gd name="T28" fmla="*/ 304 w 508"/>
                <a:gd name="T29" fmla="*/ 147 h 414"/>
                <a:gd name="T30" fmla="*/ 424 w 508"/>
                <a:gd name="T31" fmla="*/ 414 h 414"/>
                <a:gd name="T32" fmla="*/ 508 w 508"/>
                <a:gd name="T33" fmla="*/ 357 h 414"/>
                <a:gd name="T34" fmla="*/ 422 w 508"/>
                <a:gd name="T35" fmla="*/ 3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8" h="414">
                  <a:moveTo>
                    <a:pt x="422" y="314"/>
                  </a:moveTo>
                  <a:cubicBezTo>
                    <a:pt x="383" y="271"/>
                    <a:pt x="371" y="200"/>
                    <a:pt x="368" y="153"/>
                  </a:cubicBezTo>
                  <a:cubicBezTo>
                    <a:pt x="366" y="113"/>
                    <a:pt x="369" y="42"/>
                    <a:pt x="401" y="22"/>
                  </a:cubicBezTo>
                  <a:cubicBezTo>
                    <a:pt x="390" y="8"/>
                    <a:pt x="369" y="3"/>
                    <a:pt x="353" y="3"/>
                  </a:cubicBezTo>
                  <a:cubicBezTo>
                    <a:pt x="317" y="3"/>
                    <a:pt x="299" y="27"/>
                    <a:pt x="287" y="44"/>
                  </a:cubicBezTo>
                  <a:cubicBezTo>
                    <a:pt x="283" y="50"/>
                    <a:pt x="222" y="134"/>
                    <a:pt x="222" y="134"/>
                  </a:cubicBezTo>
                  <a:cubicBezTo>
                    <a:pt x="222" y="134"/>
                    <a:pt x="171" y="55"/>
                    <a:pt x="165" y="45"/>
                  </a:cubicBezTo>
                  <a:cubicBezTo>
                    <a:pt x="156" y="32"/>
                    <a:pt x="140" y="8"/>
                    <a:pt x="111" y="4"/>
                  </a:cubicBezTo>
                  <a:cubicBezTo>
                    <a:pt x="99" y="2"/>
                    <a:pt x="67" y="0"/>
                    <a:pt x="50" y="24"/>
                  </a:cubicBezTo>
                  <a:cubicBezTo>
                    <a:pt x="79" y="48"/>
                    <a:pt x="79" y="109"/>
                    <a:pt x="72" y="151"/>
                  </a:cubicBezTo>
                  <a:cubicBezTo>
                    <a:pt x="53" y="276"/>
                    <a:pt x="0" y="287"/>
                    <a:pt x="0" y="287"/>
                  </a:cubicBezTo>
                  <a:cubicBezTo>
                    <a:pt x="27" y="361"/>
                    <a:pt x="97" y="332"/>
                    <a:pt x="117" y="273"/>
                  </a:cubicBezTo>
                  <a:cubicBezTo>
                    <a:pt x="130" y="235"/>
                    <a:pt x="138" y="187"/>
                    <a:pt x="140" y="147"/>
                  </a:cubicBezTo>
                  <a:cubicBezTo>
                    <a:pt x="217" y="265"/>
                    <a:pt x="217" y="265"/>
                    <a:pt x="217" y="265"/>
                  </a:cubicBezTo>
                  <a:cubicBezTo>
                    <a:pt x="217" y="265"/>
                    <a:pt x="304" y="147"/>
                    <a:pt x="304" y="147"/>
                  </a:cubicBezTo>
                  <a:cubicBezTo>
                    <a:pt x="290" y="355"/>
                    <a:pt x="361" y="414"/>
                    <a:pt x="424" y="414"/>
                  </a:cubicBezTo>
                  <a:cubicBezTo>
                    <a:pt x="486" y="414"/>
                    <a:pt x="508" y="357"/>
                    <a:pt x="508" y="357"/>
                  </a:cubicBezTo>
                  <a:cubicBezTo>
                    <a:pt x="474" y="355"/>
                    <a:pt x="444" y="338"/>
                    <a:pt x="422" y="3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7"/>
            <p:cNvSpPr>
              <a:spLocks/>
            </p:cNvSpPr>
            <p:nvPr/>
          </p:nvSpPr>
          <p:spPr bwMode="invGray">
            <a:xfrm>
              <a:off x="807752" y="6516689"/>
              <a:ext cx="27028" cy="88900"/>
            </a:xfrm>
            <a:custGeom>
              <a:avLst/>
              <a:gdLst>
                <a:gd name="T0" fmla="*/ 9 w 47"/>
                <a:gd name="T1" fmla="*/ 18 h 155"/>
                <a:gd name="T2" fmla="*/ 11 w 47"/>
                <a:gd name="T3" fmla="*/ 28 h 155"/>
                <a:gd name="T4" fmla="*/ 11 w 47"/>
                <a:gd name="T5" fmla="*/ 138 h 155"/>
                <a:gd name="T6" fmla="*/ 28 w 47"/>
                <a:gd name="T7" fmla="*/ 155 h 155"/>
                <a:gd name="T8" fmla="*/ 47 w 47"/>
                <a:gd name="T9" fmla="*/ 138 h 155"/>
                <a:gd name="T10" fmla="*/ 47 w 47"/>
                <a:gd name="T11" fmla="*/ 39 h 155"/>
                <a:gd name="T12" fmla="*/ 43 w 47"/>
                <a:gd name="T13" fmla="*/ 15 h 155"/>
                <a:gd name="T14" fmla="*/ 17 w 47"/>
                <a:gd name="T15" fmla="*/ 0 h 155"/>
                <a:gd name="T16" fmla="*/ 0 w 47"/>
                <a:gd name="T17" fmla="*/ 9 h 155"/>
                <a:gd name="T18" fmla="*/ 9 w 47"/>
                <a:gd name="T19" fmla="*/ 1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9" y="18"/>
                  </a:moveTo>
                  <a:cubicBezTo>
                    <a:pt x="10" y="22"/>
                    <a:pt x="10" y="25"/>
                    <a:pt x="11" y="28"/>
                  </a:cubicBezTo>
                  <a:cubicBezTo>
                    <a:pt x="11" y="28"/>
                    <a:pt x="10" y="136"/>
                    <a:pt x="11" y="138"/>
                  </a:cubicBezTo>
                  <a:cubicBezTo>
                    <a:pt x="11" y="147"/>
                    <a:pt x="19" y="154"/>
                    <a:pt x="28" y="155"/>
                  </a:cubicBezTo>
                  <a:cubicBezTo>
                    <a:pt x="37" y="155"/>
                    <a:pt x="46" y="147"/>
                    <a:pt x="47" y="138"/>
                  </a:cubicBezTo>
                  <a:cubicBezTo>
                    <a:pt x="47" y="137"/>
                    <a:pt x="47" y="39"/>
                    <a:pt x="47" y="39"/>
                  </a:cubicBezTo>
                  <a:cubicBezTo>
                    <a:pt x="46" y="31"/>
                    <a:pt x="47" y="23"/>
                    <a:pt x="43" y="15"/>
                  </a:cubicBezTo>
                  <a:cubicBezTo>
                    <a:pt x="39" y="7"/>
                    <a:pt x="29" y="0"/>
                    <a:pt x="17" y="0"/>
                  </a:cubicBezTo>
                  <a:cubicBezTo>
                    <a:pt x="6" y="0"/>
                    <a:pt x="0" y="9"/>
                    <a:pt x="0" y="9"/>
                  </a:cubicBezTo>
                  <a:cubicBezTo>
                    <a:pt x="0" y="9"/>
                    <a:pt x="6" y="11"/>
                    <a:pt x="9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8"/>
            <p:cNvSpPr>
              <a:spLocks/>
            </p:cNvSpPr>
            <p:nvPr/>
          </p:nvSpPr>
          <p:spPr bwMode="invGray">
            <a:xfrm>
              <a:off x="1445683" y="6516689"/>
              <a:ext cx="27028" cy="88900"/>
            </a:xfrm>
            <a:custGeom>
              <a:avLst/>
              <a:gdLst>
                <a:gd name="T0" fmla="*/ 38 w 47"/>
                <a:gd name="T1" fmla="*/ 137 h 155"/>
                <a:gd name="T2" fmla="*/ 37 w 47"/>
                <a:gd name="T3" fmla="*/ 128 h 155"/>
                <a:gd name="T4" fmla="*/ 37 w 47"/>
                <a:gd name="T5" fmla="*/ 17 h 155"/>
                <a:gd name="T6" fmla="*/ 20 w 47"/>
                <a:gd name="T7" fmla="*/ 0 h 155"/>
                <a:gd name="T8" fmla="*/ 1 w 47"/>
                <a:gd name="T9" fmla="*/ 17 h 155"/>
                <a:gd name="T10" fmla="*/ 1 w 47"/>
                <a:gd name="T11" fmla="*/ 116 h 155"/>
                <a:gd name="T12" fmla="*/ 4 w 47"/>
                <a:gd name="T13" fmla="*/ 140 h 155"/>
                <a:gd name="T14" fmla="*/ 30 w 47"/>
                <a:gd name="T15" fmla="*/ 155 h 155"/>
                <a:gd name="T16" fmla="*/ 47 w 47"/>
                <a:gd name="T17" fmla="*/ 146 h 155"/>
                <a:gd name="T18" fmla="*/ 38 w 47"/>
                <a:gd name="T19" fmla="*/ 1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55">
                  <a:moveTo>
                    <a:pt x="38" y="137"/>
                  </a:moveTo>
                  <a:cubicBezTo>
                    <a:pt x="37" y="134"/>
                    <a:pt x="37" y="131"/>
                    <a:pt x="37" y="128"/>
                  </a:cubicBezTo>
                  <a:cubicBezTo>
                    <a:pt x="37" y="127"/>
                    <a:pt x="37" y="19"/>
                    <a:pt x="37" y="17"/>
                  </a:cubicBezTo>
                  <a:cubicBezTo>
                    <a:pt x="37" y="8"/>
                    <a:pt x="28" y="1"/>
                    <a:pt x="20" y="0"/>
                  </a:cubicBezTo>
                  <a:cubicBezTo>
                    <a:pt x="10" y="0"/>
                    <a:pt x="1" y="8"/>
                    <a:pt x="1" y="17"/>
                  </a:cubicBezTo>
                  <a:cubicBezTo>
                    <a:pt x="1" y="19"/>
                    <a:pt x="1" y="116"/>
                    <a:pt x="1" y="116"/>
                  </a:cubicBezTo>
                  <a:cubicBezTo>
                    <a:pt x="1" y="124"/>
                    <a:pt x="0" y="133"/>
                    <a:pt x="4" y="140"/>
                  </a:cubicBezTo>
                  <a:cubicBezTo>
                    <a:pt x="8" y="148"/>
                    <a:pt x="18" y="155"/>
                    <a:pt x="30" y="155"/>
                  </a:cubicBezTo>
                  <a:cubicBezTo>
                    <a:pt x="41" y="155"/>
                    <a:pt x="47" y="146"/>
                    <a:pt x="47" y="146"/>
                  </a:cubicBezTo>
                  <a:cubicBezTo>
                    <a:pt x="47" y="146"/>
                    <a:pt x="41" y="144"/>
                    <a:pt x="38" y="1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19"/>
            <p:cNvSpPr>
              <a:spLocks/>
            </p:cNvSpPr>
            <p:nvPr/>
          </p:nvSpPr>
          <p:spPr bwMode="invGray">
            <a:xfrm>
              <a:off x="1054263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9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8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7 w 95"/>
                <a:gd name="T25" fmla="*/ 39 h 104"/>
                <a:gd name="T26" fmla="*/ 57 w 95"/>
                <a:gd name="T27" fmla="*/ 87 h 104"/>
                <a:gd name="T28" fmla="*/ 74 w 95"/>
                <a:gd name="T29" fmla="*/ 104 h 104"/>
                <a:gd name="T30" fmla="*/ 93 w 95"/>
                <a:gd name="T31" fmla="*/ 87 h 104"/>
                <a:gd name="T32" fmla="*/ 93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1" y="5"/>
                    <a:pt x="40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6" y="8"/>
                    <a:pt x="28" y="1"/>
                    <a:pt x="19" y="1"/>
                  </a:cubicBez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37"/>
                    <a:pt x="42" y="30"/>
                    <a:pt x="48" y="30"/>
                  </a:cubicBezTo>
                  <a:cubicBezTo>
                    <a:pt x="56" y="30"/>
                    <a:pt x="57" y="39"/>
                    <a:pt x="57" y="39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6"/>
                    <a:pt x="65" y="103"/>
                    <a:pt x="74" y="104"/>
                  </a:cubicBezTo>
                  <a:cubicBezTo>
                    <a:pt x="83" y="104"/>
                    <a:pt x="92" y="96"/>
                    <a:pt x="93" y="87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0"/>
            <p:cNvSpPr>
              <a:spLocks/>
            </p:cNvSpPr>
            <p:nvPr/>
          </p:nvSpPr>
          <p:spPr bwMode="invGray">
            <a:xfrm>
              <a:off x="1318357" y="6545997"/>
              <a:ext cx="54382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4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2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4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1"/>
            <p:cNvSpPr>
              <a:spLocks/>
            </p:cNvSpPr>
            <p:nvPr/>
          </p:nvSpPr>
          <p:spPr bwMode="invGray">
            <a:xfrm>
              <a:off x="844875" y="6545997"/>
              <a:ext cx="54708" cy="59592"/>
            </a:xfrm>
            <a:custGeom>
              <a:avLst/>
              <a:gdLst>
                <a:gd name="T0" fmla="*/ 69 w 95"/>
                <a:gd name="T1" fmla="*/ 5 h 104"/>
                <a:gd name="T2" fmla="*/ 36 w 95"/>
                <a:gd name="T3" fmla="*/ 26 h 104"/>
                <a:gd name="T4" fmla="*/ 36 w 95"/>
                <a:gd name="T5" fmla="*/ 26 h 104"/>
                <a:gd name="T6" fmla="*/ 36 w 95"/>
                <a:gd name="T7" fmla="*/ 17 h 104"/>
                <a:gd name="T8" fmla="*/ 18 w 95"/>
                <a:gd name="T9" fmla="*/ 1 h 104"/>
                <a:gd name="T10" fmla="*/ 0 w 95"/>
                <a:gd name="T11" fmla="*/ 17 h 104"/>
                <a:gd name="T12" fmla="*/ 0 w 95"/>
                <a:gd name="T13" fmla="*/ 87 h 104"/>
                <a:gd name="T14" fmla="*/ 17 w 95"/>
                <a:gd name="T15" fmla="*/ 104 h 104"/>
                <a:gd name="T16" fmla="*/ 36 w 95"/>
                <a:gd name="T17" fmla="*/ 87 h 104"/>
                <a:gd name="T18" fmla="*/ 36 w 95"/>
                <a:gd name="T19" fmla="*/ 45 h 104"/>
                <a:gd name="T20" fmla="*/ 36 w 95"/>
                <a:gd name="T21" fmla="*/ 45 h 104"/>
                <a:gd name="T22" fmla="*/ 48 w 95"/>
                <a:gd name="T23" fmla="*/ 30 h 104"/>
                <a:gd name="T24" fmla="*/ 56 w 95"/>
                <a:gd name="T25" fmla="*/ 39 h 104"/>
                <a:gd name="T26" fmla="*/ 56 w 95"/>
                <a:gd name="T27" fmla="*/ 87 h 104"/>
                <a:gd name="T28" fmla="*/ 73 w 95"/>
                <a:gd name="T29" fmla="*/ 104 h 104"/>
                <a:gd name="T30" fmla="*/ 92 w 95"/>
                <a:gd name="T31" fmla="*/ 87 h 104"/>
                <a:gd name="T32" fmla="*/ 92 w 95"/>
                <a:gd name="T33" fmla="*/ 62 h 104"/>
                <a:gd name="T34" fmla="*/ 69 w 95"/>
                <a:gd name="T35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104">
                  <a:moveTo>
                    <a:pt x="69" y="5"/>
                  </a:moveTo>
                  <a:cubicBezTo>
                    <a:pt x="50" y="5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1"/>
                    <a:pt x="36" y="17"/>
                    <a:pt x="36" y="17"/>
                  </a:cubicBezTo>
                  <a:cubicBezTo>
                    <a:pt x="35" y="8"/>
                    <a:pt x="27" y="1"/>
                    <a:pt x="18" y="1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18"/>
                    <a:pt x="0" y="86"/>
                    <a:pt x="0" y="87"/>
                  </a:cubicBezTo>
                  <a:cubicBezTo>
                    <a:pt x="0" y="96"/>
                    <a:pt x="8" y="103"/>
                    <a:pt x="17" y="104"/>
                  </a:cubicBezTo>
                  <a:cubicBezTo>
                    <a:pt x="26" y="104"/>
                    <a:pt x="35" y="96"/>
                    <a:pt x="36" y="87"/>
                  </a:cubicBezTo>
                  <a:cubicBezTo>
                    <a:pt x="36" y="86"/>
                    <a:pt x="36" y="64"/>
                    <a:pt x="36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37"/>
                    <a:pt x="41" y="30"/>
                    <a:pt x="48" y="30"/>
                  </a:cubicBezTo>
                  <a:cubicBezTo>
                    <a:pt x="56" y="30"/>
                    <a:pt x="56" y="39"/>
                    <a:pt x="56" y="39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96"/>
                    <a:pt x="65" y="103"/>
                    <a:pt x="73" y="104"/>
                  </a:cubicBezTo>
                  <a:cubicBezTo>
                    <a:pt x="83" y="104"/>
                    <a:pt x="92" y="96"/>
                    <a:pt x="92" y="87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36"/>
                    <a:pt x="95" y="5"/>
                    <a:pt x="6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2"/>
            <p:cNvSpPr>
              <a:spLocks noEditPoints="1"/>
            </p:cNvSpPr>
            <p:nvPr/>
          </p:nvSpPr>
          <p:spPr bwMode="invGray">
            <a:xfrm>
              <a:off x="1253555" y="6546648"/>
              <a:ext cx="59267" cy="58290"/>
            </a:xfrm>
            <a:custGeom>
              <a:avLst/>
              <a:gdLst>
                <a:gd name="T0" fmla="*/ 52 w 103"/>
                <a:gd name="T1" fmla="*/ 81 h 102"/>
                <a:gd name="T2" fmla="*/ 52 w 103"/>
                <a:gd name="T3" fmla="*/ 81 h 102"/>
                <a:gd name="T4" fmla="*/ 51 w 103"/>
                <a:gd name="T5" fmla="*/ 81 h 102"/>
                <a:gd name="T6" fmla="*/ 51 w 103"/>
                <a:gd name="T7" fmla="*/ 81 h 102"/>
                <a:gd name="T8" fmla="*/ 51 w 103"/>
                <a:gd name="T9" fmla="*/ 81 h 102"/>
                <a:gd name="T10" fmla="*/ 37 w 103"/>
                <a:gd name="T11" fmla="*/ 51 h 102"/>
                <a:gd name="T12" fmla="*/ 51 w 103"/>
                <a:gd name="T13" fmla="*/ 22 h 102"/>
                <a:gd name="T14" fmla="*/ 51 w 103"/>
                <a:gd name="T15" fmla="*/ 22 h 102"/>
                <a:gd name="T16" fmla="*/ 51 w 103"/>
                <a:gd name="T17" fmla="*/ 22 h 102"/>
                <a:gd name="T18" fmla="*/ 52 w 103"/>
                <a:gd name="T19" fmla="*/ 22 h 102"/>
                <a:gd name="T20" fmla="*/ 52 w 103"/>
                <a:gd name="T21" fmla="*/ 22 h 102"/>
                <a:gd name="T22" fmla="*/ 66 w 103"/>
                <a:gd name="T23" fmla="*/ 51 h 102"/>
                <a:gd name="T24" fmla="*/ 52 w 103"/>
                <a:gd name="T25" fmla="*/ 81 h 102"/>
                <a:gd name="T26" fmla="*/ 51 w 103"/>
                <a:gd name="T27" fmla="*/ 0 h 102"/>
                <a:gd name="T28" fmla="*/ 0 w 103"/>
                <a:gd name="T29" fmla="*/ 51 h 102"/>
                <a:gd name="T30" fmla="*/ 51 w 103"/>
                <a:gd name="T31" fmla="*/ 102 h 102"/>
                <a:gd name="T32" fmla="*/ 103 w 103"/>
                <a:gd name="T33" fmla="*/ 51 h 102"/>
                <a:gd name="T34" fmla="*/ 51 w 103"/>
                <a:gd name="T3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02">
                  <a:moveTo>
                    <a:pt x="52" y="81"/>
                  </a:move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42" y="80"/>
                    <a:pt x="37" y="69"/>
                    <a:pt x="37" y="51"/>
                  </a:cubicBezTo>
                  <a:cubicBezTo>
                    <a:pt x="37" y="33"/>
                    <a:pt x="43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60" y="22"/>
                    <a:pt x="66" y="33"/>
                    <a:pt x="66" y="51"/>
                  </a:cubicBezTo>
                  <a:cubicBezTo>
                    <a:pt x="66" y="69"/>
                    <a:pt x="61" y="80"/>
                    <a:pt x="52" y="81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2"/>
                    <a:pt x="51" y="102"/>
                  </a:cubicBezTo>
                  <a:cubicBezTo>
                    <a:pt x="80" y="102"/>
                    <a:pt x="103" y="80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3"/>
            <p:cNvSpPr>
              <a:spLocks noEditPoints="1"/>
            </p:cNvSpPr>
            <p:nvPr/>
          </p:nvSpPr>
          <p:spPr bwMode="invGray">
            <a:xfrm>
              <a:off x="1107668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59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59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24"/>
            <p:cNvSpPr>
              <a:spLocks noEditPoints="1"/>
            </p:cNvSpPr>
            <p:nvPr/>
          </p:nvSpPr>
          <p:spPr bwMode="invGray">
            <a:xfrm>
              <a:off x="1371111" y="6544368"/>
              <a:ext cx="65779" cy="61221"/>
            </a:xfrm>
            <a:custGeom>
              <a:avLst/>
              <a:gdLst>
                <a:gd name="T0" fmla="*/ 60 w 115"/>
                <a:gd name="T1" fmla="*/ 81 h 107"/>
                <a:gd name="T2" fmla="*/ 60 w 115"/>
                <a:gd name="T3" fmla="*/ 81 h 107"/>
                <a:gd name="T4" fmla="*/ 60 w 115"/>
                <a:gd name="T5" fmla="*/ 81 h 107"/>
                <a:gd name="T6" fmla="*/ 59 w 115"/>
                <a:gd name="T7" fmla="*/ 81 h 107"/>
                <a:gd name="T8" fmla="*/ 59 w 115"/>
                <a:gd name="T9" fmla="*/ 81 h 107"/>
                <a:gd name="T10" fmla="*/ 45 w 115"/>
                <a:gd name="T11" fmla="*/ 55 h 107"/>
                <a:gd name="T12" fmla="*/ 59 w 115"/>
                <a:gd name="T13" fmla="*/ 29 h 107"/>
                <a:gd name="T14" fmla="*/ 59 w 115"/>
                <a:gd name="T15" fmla="*/ 29 h 107"/>
                <a:gd name="T16" fmla="*/ 60 w 115"/>
                <a:gd name="T17" fmla="*/ 29 h 107"/>
                <a:gd name="T18" fmla="*/ 60 w 115"/>
                <a:gd name="T19" fmla="*/ 29 h 107"/>
                <a:gd name="T20" fmla="*/ 60 w 115"/>
                <a:gd name="T21" fmla="*/ 29 h 107"/>
                <a:gd name="T22" fmla="*/ 74 w 115"/>
                <a:gd name="T23" fmla="*/ 55 h 107"/>
                <a:gd name="T24" fmla="*/ 60 w 115"/>
                <a:gd name="T25" fmla="*/ 81 h 107"/>
                <a:gd name="T26" fmla="*/ 115 w 115"/>
                <a:gd name="T27" fmla="*/ 19 h 107"/>
                <a:gd name="T28" fmla="*/ 96 w 115"/>
                <a:gd name="T29" fmla="*/ 1 h 107"/>
                <a:gd name="T30" fmla="*/ 77 w 115"/>
                <a:gd name="T31" fmla="*/ 19 h 107"/>
                <a:gd name="T32" fmla="*/ 77 w 115"/>
                <a:gd name="T33" fmla="*/ 21 h 107"/>
                <a:gd name="T34" fmla="*/ 46 w 115"/>
                <a:gd name="T35" fmla="*/ 4 h 107"/>
                <a:gd name="T36" fmla="*/ 30 w 115"/>
                <a:gd name="T37" fmla="*/ 100 h 107"/>
                <a:gd name="T38" fmla="*/ 61 w 115"/>
                <a:gd name="T39" fmla="*/ 105 h 107"/>
                <a:gd name="T40" fmla="*/ 78 w 115"/>
                <a:gd name="T41" fmla="*/ 93 h 107"/>
                <a:gd name="T42" fmla="*/ 95 w 115"/>
                <a:gd name="T43" fmla="*/ 106 h 107"/>
                <a:gd name="T44" fmla="*/ 115 w 115"/>
                <a:gd name="T45" fmla="*/ 89 h 107"/>
                <a:gd name="T46" fmla="*/ 115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60" y="81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1"/>
                    <a:pt x="59" y="81"/>
                    <a:pt x="59" y="81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0" y="81"/>
                    <a:pt x="45" y="71"/>
                    <a:pt x="45" y="55"/>
                  </a:cubicBezTo>
                  <a:cubicBezTo>
                    <a:pt x="45" y="39"/>
                    <a:pt x="51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8" y="29"/>
                    <a:pt x="74" y="39"/>
                    <a:pt x="74" y="55"/>
                  </a:cubicBezTo>
                  <a:cubicBezTo>
                    <a:pt x="74" y="71"/>
                    <a:pt x="69" y="81"/>
                    <a:pt x="60" y="81"/>
                  </a:cubicBezTo>
                  <a:moveTo>
                    <a:pt x="115" y="19"/>
                  </a:moveTo>
                  <a:cubicBezTo>
                    <a:pt x="114" y="9"/>
                    <a:pt x="105" y="1"/>
                    <a:pt x="96" y="1"/>
                  </a:cubicBezTo>
                  <a:cubicBezTo>
                    <a:pt x="87" y="0"/>
                    <a:pt x="77" y="9"/>
                    <a:pt x="77" y="19"/>
                  </a:cubicBezTo>
                  <a:cubicBezTo>
                    <a:pt x="77" y="19"/>
                    <a:pt x="77" y="21"/>
                    <a:pt x="77" y="21"/>
                  </a:cubicBezTo>
                  <a:cubicBezTo>
                    <a:pt x="72" y="15"/>
                    <a:pt x="62" y="4"/>
                    <a:pt x="46" y="4"/>
                  </a:cubicBezTo>
                  <a:cubicBezTo>
                    <a:pt x="3" y="4"/>
                    <a:pt x="0" y="81"/>
                    <a:pt x="30" y="100"/>
                  </a:cubicBezTo>
                  <a:cubicBezTo>
                    <a:pt x="38" y="106"/>
                    <a:pt x="51" y="107"/>
                    <a:pt x="61" y="105"/>
                  </a:cubicBezTo>
                  <a:cubicBezTo>
                    <a:pt x="66" y="103"/>
                    <a:pt x="74" y="99"/>
                    <a:pt x="78" y="93"/>
                  </a:cubicBezTo>
                  <a:cubicBezTo>
                    <a:pt x="80" y="100"/>
                    <a:pt x="87" y="106"/>
                    <a:pt x="95" y="106"/>
                  </a:cubicBezTo>
                  <a:cubicBezTo>
                    <a:pt x="105" y="107"/>
                    <a:pt x="114" y="99"/>
                    <a:pt x="115" y="89"/>
                  </a:cubicBezTo>
                  <a:cubicBezTo>
                    <a:pt x="115" y="87"/>
                    <a:pt x="115" y="19"/>
                    <a:pt x="1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5"/>
            <p:cNvSpPr>
              <a:spLocks/>
            </p:cNvSpPr>
            <p:nvPr/>
          </p:nvSpPr>
          <p:spPr bwMode="invGray">
            <a:xfrm>
              <a:off x="1226852" y="6550556"/>
              <a:ext cx="20515" cy="54382"/>
            </a:xfrm>
            <a:custGeom>
              <a:avLst/>
              <a:gdLst>
                <a:gd name="T0" fmla="*/ 36 w 36"/>
                <a:gd name="T1" fmla="*/ 17 h 95"/>
                <a:gd name="T2" fmla="*/ 19 w 36"/>
                <a:gd name="T3" fmla="*/ 1 h 95"/>
                <a:gd name="T4" fmla="*/ 18 w 36"/>
                <a:gd name="T5" fmla="*/ 0 h 95"/>
                <a:gd name="T6" fmla="*/ 0 w 36"/>
                <a:gd name="T7" fmla="*/ 16 h 95"/>
                <a:gd name="T8" fmla="*/ 0 w 36"/>
                <a:gd name="T9" fmla="*/ 49 h 95"/>
                <a:gd name="T10" fmla="*/ 0 w 36"/>
                <a:gd name="T11" fmla="*/ 49 h 95"/>
                <a:gd name="T12" fmla="*/ 0 w 36"/>
                <a:gd name="T13" fmla="*/ 79 h 95"/>
                <a:gd name="T14" fmla="*/ 16 w 36"/>
                <a:gd name="T15" fmla="*/ 95 h 95"/>
                <a:gd name="T16" fmla="*/ 17 w 36"/>
                <a:gd name="T17" fmla="*/ 95 h 95"/>
                <a:gd name="T18" fmla="*/ 36 w 36"/>
                <a:gd name="T19" fmla="*/ 80 h 95"/>
                <a:gd name="T20" fmla="*/ 36 w 36"/>
                <a:gd name="T21" fmla="*/ 52 h 95"/>
                <a:gd name="T22" fmla="*/ 36 w 36"/>
                <a:gd name="T23" fmla="*/ 52 h 95"/>
                <a:gd name="T24" fmla="*/ 36 w 36"/>
                <a:gd name="T25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5">
                  <a:moveTo>
                    <a:pt x="36" y="17"/>
                  </a:moveTo>
                  <a:cubicBezTo>
                    <a:pt x="35" y="8"/>
                    <a:pt x="28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0" y="0"/>
                    <a:pt x="0" y="7"/>
                    <a:pt x="0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78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" y="95"/>
                    <a:pt x="17" y="95"/>
                    <a:pt x="17" y="95"/>
                  </a:cubicBezTo>
                  <a:cubicBezTo>
                    <a:pt x="26" y="95"/>
                    <a:pt x="36" y="89"/>
                    <a:pt x="36" y="8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42"/>
                    <a:pt x="36" y="17"/>
                    <a:pt x="36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Oval 26"/>
            <p:cNvSpPr>
              <a:spLocks noChangeArrowheads="1"/>
            </p:cNvSpPr>
            <p:nvPr/>
          </p:nvSpPr>
          <p:spPr bwMode="invGray">
            <a:xfrm>
              <a:off x="1226852" y="6524179"/>
              <a:ext cx="19864" cy="205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27"/>
            <p:cNvSpPr>
              <a:spLocks/>
            </p:cNvSpPr>
            <p:nvPr/>
          </p:nvSpPr>
          <p:spPr bwMode="invGray">
            <a:xfrm>
              <a:off x="1003788" y="6545997"/>
              <a:ext cx="50474" cy="59592"/>
            </a:xfrm>
            <a:custGeom>
              <a:avLst/>
              <a:gdLst>
                <a:gd name="T0" fmla="*/ 60 w 88"/>
                <a:gd name="T1" fmla="*/ 4 h 104"/>
                <a:gd name="T2" fmla="*/ 36 w 88"/>
                <a:gd name="T3" fmla="*/ 23 h 104"/>
                <a:gd name="T4" fmla="*/ 36 w 88"/>
                <a:gd name="T5" fmla="*/ 18 h 104"/>
                <a:gd name="T6" fmla="*/ 19 w 88"/>
                <a:gd name="T7" fmla="*/ 1 h 104"/>
                <a:gd name="T8" fmla="*/ 0 w 88"/>
                <a:gd name="T9" fmla="*/ 18 h 104"/>
                <a:gd name="T10" fmla="*/ 0 w 88"/>
                <a:gd name="T11" fmla="*/ 44 h 104"/>
                <a:gd name="T12" fmla="*/ 0 w 88"/>
                <a:gd name="T13" fmla="*/ 87 h 104"/>
                <a:gd name="T14" fmla="*/ 0 w 88"/>
                <a:gd name="T15" fmla="*/ 87 h 104"/>
                <a:gd name="T16" fmla="*/ 18 w 88"/>
                <a:gd name="T17" fmla="*/ 104 h 104"/>
                <a:gd name="T18" fmla="*/ 36 w 88"/>
                <a:gd name="T19" fmla="*/ 87 h 104"/>
                <a:gd name="T20" fmla="*/ 36 w 88"/>
                <a:gd name="T21" fmla="*/ 87 h 104"/>
                <a:gd name="T22" fmla="*/ 36 w 88"/>
                <a:gd name="T23" fmla="*/ 43 h 104"/>
                <a:gd name="T24" fmla="*/ 45 w 88"/>
                <a:gd name="T25" fmla="*/ 29 h 104"/>
                <a:gd name="T26" fmla="*/ 61 w 88"/>
                <a:gd name="T27" fmla="*/ 47 h 104"/>
                <a:gd name="T28" fmla="*/ 60 w 88"/>
                <a:gd name="T2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04">
                  <a:moveTo>
                    <a:pt x="60" y="4"/>
                  </a:moveTo>
                  <a:cubicBezTo>
                    <a:pt x="49" y="5"/>
                    <a:pt x="44" y="13"/>
                    <a:pt x="36" y="23"/>
                  </a:cubicBezTo>
                  <a:cubicBezTo>
                    <a:pt x="36" y="23"/>
                    <a:pt x="36" y="18"/>
                    <a:pt x="36" y="18"/>
                  </a:cubicBezTo>
                  <a:cubicBezTo>
                    <a:pt x="36" y="9"/>
                    <a:pt x="28" y="1"/>
                    <a:pt x="19" y="1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6"/>
                    <a:pt x="9" y="103"/>
                    <a:pt x="18" y="104"/>
                  </a:cubicBezTo>
                  <a:cubicBezTo>
                    <a:pt x="27" y="104"/>
                    <a:pt x="36" y="9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37"/>
                    <a:pt x="40" y="29"/>
                    <a:pt x="45" y="29"/>
                  </a:cubicBezTo>
                  <a:cubicBezTo>
                    <a:pt x="52" y="29"/>
                    <a:pt x="45" y="47"/>
                    <a:pt x="61" y="47"/>
                  </a:cubicBezTo>
                  <a:cubicBezTo>
                    <a:pt x="85" y="47"/>
                    <a:pt x="88" y="3"/>
                    <a:pt x="6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28"/>
            <p:cNvSpPr>
              <a:spLocks noEditPoints="1"/>
            </p:cNvSpPr>
            <p:nvPr/>
          </p:nvSpPr>
          <p:spPr bwMode="invGray">
            <a:xfrm>
              <a:off x="944196" y="6546648"/>
              <a:ext cx="54382" cy="58290"/>
            </a:xfrm>
            <a:custGeom>
              <a:avLst/>
              <a:gdLst>
                <a:gd name="T0" fmla="*/ 35 w 95"/>
                <a:gd name="T1" fmla="*/ 45 h 102"/>
                <a:gd name="T2" fmla="*/ 45 w 95"/>
                <a:gd name="T3" fmla="*/ 22 h 102"/>
                <a:gd name="T4" fmla="*/ 60 w 95"/>
                <a:gd name="T5" fmla="*/ 30 h 102"/>
                <a:gd name="T6" fmla="*/ 48 w 95"/>
                <a:gd name="T7" fmla="*/ 45 h 102"/>
                <a:gd name="T8" fmla="*/ 35 w 95"/>
                <a:gd name="T9" fmla="*/ 45 h 102"/>
                <a:gd name="T10" fmla="*/ 90 w 95"/>
                <a:gd name="T11" fmla="*/ 71 h 102"/>
                <a:gd name="T12" fmla="*/ 63 w 95"/>
                <a:gd name="T13" fmla="*/ 78 h 102"/>
                <a:gd name="T14" fmla="*/ 37 w 95"/>
                <a:gd name="T15" fmla="*/ 62 h 102"/>
                <a:gd name="T16" fmla="*/ 95 w 95"/>
                <a:gd name="T17" fmla="*/ 34 h 102"/>
                <a:gd name="T18" fmla="*/ 49 w 95"/>
                <a:gd name="T19" fmla="*/ 0 h 102"/>
                <a:gd name="T20" fmla="*/ 0 w 95"/>
                <a:gd name="T21" fmla="*/ 52 h 102"/>
                <a:gd name="T22" fmla="*/ 49 w 95"/>
                <a:gd name="T23" fmla="*/ 102 h 102"/>
                <a:gd name="T24" fmla="*/ 90 w 95"/>
                <a:gd name="T2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02">
                  <a:moveTo>
                    <a:pt x="35" y="45"/>
                  </a:moveTo>
                  <a:cubicBezTo>
                    <a:pt x="36" y="37"/>
                    <a:pt x="38" y="27"/>
                    <a:pt x="45" y="22"/>
                  </a:cubicBezTo>
                  <a:cubicBezTo>
                    <a:pt x="51" y="18"/>
                    <a:pt x="60" y="23"/>
                    <a:pt x="60" y="30"/>
                  </a:cubicBezTo>
                  <a:cubicBezTo>
                    <a:pt x="60" y="38"/>
                    <a:pt x="55" y="44"/>
                    <a:pt x="48" y="45"/>
                  </a:cubicBezTo>
                  <a:cubicBezTo>
                    <a:pt x="47" y="45"/>
                    <a:pt x="35" y="46"/>
                    <a:pt x="35" y="45"/>
                  </a:cubicBezTo>
                  <a:moveTo>
                    <a:pt x="90" y="71"/>
                  </a:moveTo>
                  <a:cubicBezTo>
                    <a:pt x="90" y="71"/>
                    <a:pt x="85" y="78"/>
                    <a:pt x="63" y="78"/>
                  </a:cubicBezTo>
                  <a:cubicBezTo>
                    <a:pt x="42" y="78"/>
                    <a:pt x="37" y="62"/>
                    <a:pt x="37" y="62"/>
                  </a:cubicBezTo>
                  <a:cubicBezTo>
                    <a:pt x="68" y="62"/>
                    <a:pt x="95" y="59"/>
                    <a:pt x="95" y="34"/>
                  </a:cubicBezTo>
                  <a:cubicBezTo>
                    <a:pt x="95" y="9"/>
                    <a:pt x="66" y="0"/>
                    <a:pt x="49" y="0"/>
                  </a:cubicBezTo>
                  <a:cubicBezTo>
                    <a:pt x="21" y="0"/>
                    <a:pt x="0" y="23"/>
                    <a:pt x="0" y="52"/>
                  </a:cubicBezTo>
                  <a:cubicBezTo>
                    <a:pt x="0" y="86"/>
                    <a:pt x="27" y="102"/>
                    <a:pt x="49" y="102"/>
                  </a:cubicBezTo>
                  <a:cubicBezTo>
                    <a:pt x="88" y="102"/>
                    <a:pt x="90" y="71"/>
                    <a:pt x="9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29"/>
            <p:cNvSpPr>
              <a:spLocks/>
            </p:cNvSpPr>
            <p:nvPr/>
          </p:nvSpPr>
          <p:spPr bwMode="invGray">
            <a:xfrm>
              <a:off x="902188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3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8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3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30"/>
            <p:cNvSpPr>
              <a:spLocks/>
            </p:cNvSpPr>
            <p:nvPr/>
          </p:nvSpPr>
          <p:spPr bwMode="invGray">
            <a:xfrm>
              <a:off x="1178657" y="6533297"/>
              <a:ext cx="40705" cy="71641"/>
            </a:xfrm>
            <a:custGeom>
              <a:avLst/>
              <a:gdLst>
                <a:gd name="T0" fmla="*/ 71 w 71"/>
                <a:gd name="T1" fmla="*/ 106 h 125"/>
                <a:gd name="T2" fmla="*/ 44 w 71"/>
                <a:gd name="T3" fmla="*/ 125 h 125"/>
                <a:gd name="T4" fmla="*/ 12 w 71"/>
                <a:gd name="T5" fmla="*/ 95 h 125"/>
                <a:gd name="T6" fmla="*/ 12 w 71"/>
                <a:gd name="T7" fmla="*/ 46 h 125"/>
                <a:gd name="T8" fmla="*/ 7 w 71"/>
                <a:gd name="T9" fmla="*/ 46 h 125"/>
                <a:gd name="T10" fmla="*/ 0 w 71"/>
                <a:gd name="T11" fmla="*/ 38 h 125"/>
                <a:gd name="T12" fmla="*/ 7 w 71"/>
                <a:gd name="T13" fmla="*/ 30 h 125"/>
                <a:gd name="T14" fmla="*/ 12 w 71"/>
                <a:gd name="T15" fmla="*/ 30 h 125"/>
                <a:gd name="T16" fmla="*/ 12 w 71"/>
                <a:gd name="T17" fmla="*/ 17 h 125"/>
                <a:gd name="T18" fmla="*/ 30 w 71"/>
                <a:gd name="T19" fmla="*/ 0 h 125"/>
                <a:gd name="T20" fmla="*/ 48 w 71"/>
                <a:gd name="T21" fmla="*/ 17 h 125"/>
                <a:gd name="T22" fmla="*/ 48 w 71"/>
                <a:gd name="T23" fmla="*/ 17 h 125"/>
                <a:gd name="T24" fmla="*/ 48 w 71"/>
                <a:gd name="T25" fmla="*/ 30 h 125"/>
                <a:gd name="T26" fmla="*/ 63 w 71"/>
                <a:gd name="T27" fmla="*/ 30 h 125"/>
                <a:gd name="T28" fmla="*/ 70 w 71"/>
                <a:gd name="T29" fmla="*/ 38 h 125"/>
                <a:gd name="T30" fmla="*/ 62 w 71"/>
                <a:gd name="T31" fmla="*/ 46 h 125"/>
                <a:gd name="T32" fmla="*/ 48 w 71"/>
                <a:gd name="T33" fmla="*/ 46 h 125"/>
                <a:gd name="T34" fmla="*/ 48 w 71"/>
                <a:gd name="T35" fmla="*/ 87 h 125"/>
                <a:gd name="T36" fmla="*/ 71 w 71"/>
                <a:gd name="T37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5">
                  <a:moveTo>
                    <a:pt x="71" y="106"/>
                  </a:moveTo>
                  <a:cubicBezTo>
                    <a:pt x="71" y="106"/>
                    <a:pt x="62" y="125"/>
                    <a:pt x="44" y="125"/>
                  </a:cubicBezTo>
                  <a:cubicBezTo>
                    <a:pt x="30" y="125"/>
                    <a:pt x="13" y="113"/>
                    <a:pt x="12" y="95"/>
                  </a:cubicBezTo>
                  <a:cubicBezTo>
                    <a:pt x="12" y="94"/>
                    <a:pt x="12" y="68"/>
                    <a:pt x="12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4" y="46"/>
                    <a:pt x="0" y="45"/>
                    <a:pt x="0" y="38"/>
                  </a:cubicBezTo>
                  <a:cubicBezTo>
                    <a:pt x="0" y="32"/>
                    <a:pt x="5" y="30"/>
                    <a:pt x="7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3"/>
                    <a:pt x="12" y="17"/>
                    <a:pt x="12" y="17"/>
                  </a:cubicBezTo>
                  <a:cubicBezTo>
                    <a:pt x="12" y="8"/>
                    <a:pt x="21" y="0"/>
                    <a:pt x="30" y="0"/>
                  </a:cubicBezTo>
                  <a:cubicBezTo>
                    <a:pt x="39" y="1"/>
                    <a:pt x="47" y="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70" y="32"/>
                    <a:pt x="70" y="38"/>
                  </a:cubicBezTo>
                  <a:cubicBezTo>
                    <a:pt x="70" y="45"/>
                    <a:pt x="65" y="46"/>
                    <a:pt x="62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100"/>
                    <a:pt x="59" y="106"/>
                    <a:pt x="71" y="10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41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05400" y="6438002"/>
            <a:ext cx="914400" cy="276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438002"/>
            <a:ext cx="1676400" cy="276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4800" y="6438002"/>
            <a:ext cx="914400" cy="276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659E774-D87C-47FD-9FFF-B924B0B352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8" r:id="rId3"/>
    <p:sldLayoutId id="2147483669" r:id="rId4"/>
    <p:sldLayoutId id="2147483650" r:id="rId5"/>
    <p:sldLayoutId id="2147483661" r:id="rId6"/>
    <p:sldLayoutId id="2147483670" r:id="rId7"/>
    <p:sldLayoutId id="2147483671" r:id="rId8"/>
    <p:sldLayoutId id="2147483672" r:id="rId9"/>
    <p:sldLayoutId id="2147483673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mukhina@cafrussia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1577975"/>
            <a:ext cx="7391400" cy="11652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35528"/>
                </a:solidFill>
              </a:rPr>
              <a:t>Программа активного образа жизни для детей </a:t>
            </a:r>
            <a:r>
              <a:rPr lang="ru-RU" sz="2400" b="0" dirty="0">
                <a:solidFill>
                  <a:srgbClr val="F35528"/>
                </a:solidFill>
              </a:rPr>
              <a:t/>
            </a:r>
            <a:br>
              <a:rPr lang="ru-RU" sz="2400" b="0" dirty="0">
                <a:solidFill>
                  <a:srgbClr val="F35528"/>
                </a:solidFill>
              </a:rPr>
            </a:br>
            <a:endParaRPr lang="en-US" sz="2400" dirty="0">
              <a:solidFill>
                <a:srgbClr val="F3552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7315200" cy="914400"/>
          </a:xfrm>
        </p:spPr>
        <p:txBody>
          <a:bodyPr>
            <a:normAutofit/>
          </a:bodyPr>
          <a:lstStyle/>
          <a:p>
            <a:r>
              <a:rPr lang="ru-RU" dirty="0"/>
              <a:t>Благотворительная </a:t>
            </a:r>
            <a:r>
              <a:rPr lang="ru-RU" dirty="0" smtClean="0"/>
              <a:t>программа «Будь </a:t>
            </a:r>
            <a:r>
              <a:rPr lang="ru-RU" dirty="0"/>
              <a:t>здоров</a:t>
            </a:r>
            <a:r>
              <a:rPr lang="ru-RU" dirty="0" smtClean="0"/>
              <a:t>!»</a:t>
            </a:r>
          </a:p>
          <a:p>
            <a:r>
              <a:rPr lang="ru-RU" dirty="0" smtClean="0"/>
              <a:t>ООО «</a:t>
            </a:r>
            <a:r>
              <a:rPr lang="ru-RU" dirty="0" err="1" smtClean="0"/>
              <a:t>Мон</a:t>
            </a:r>
            <a:r>
              <a:rPr lang="en-US" dirty="0" smtClean="0"/>
              <a:t>’</a:t>
            </a:r>
            <a:r>
              <a:rPr lang="ru-RU" dirty="0" err="1" smtClean="0"/>
              <a:t>дэлис</a:t>
            </a:r>
            <a:r>
              <a:rPr lang="ru-RU" dirty="0" smtClean="0"/>
              <a:t> Русь», </a:t>
            </a:r>
            <a:r>
              <a:rPr lang="en-US" dirty="0" err="1" smtClean="0"/>
              <a:t>Mondeleze</a:t>
            </a:r>
            <a:r>
              <a:rPr lang="en-US" dirty="0" smtClean="0"/>
              <a:t> Foundation</a:t>
            </a:r>
            <a:endParaRPr lang="ru-RU" dirty="0" smtClean="0"/>
          </a:p>
          <a:p>
            <a:endParaRPr lang="ru-RU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56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ru-RU" altLang="en-US" dirty="0" smtClean="0">
                <a:solidFill>
                  <a:srgbClr val="F35528"/>
                </a:solidFill>
              </a:rPr>
              <a:t>Направления программы:</a:t>
            </a:r>
            <a:br>
              <a:rPr lang="ru-RU" altLang="en-US" dirty="0" smtClean="0">
                <a:solidFill>
                  <a:srgbClr val="F35528"/>
                </a:solidFill>
              </a:rPr>
            </a:br>
            <a:r>
              <a:rPr lang="ru-RU" altLang="en-US" dirty="0" smtClean="0"/>
              <a:t>2. Приготовление полезных блюд </a:t>
            </a:r>
            <a:r>
              <a:rPr lang="ru-RU" altLang="en-US" sz="1100" dirty="0" smtClean="0"/>
              <a:t>(фокус на </a:t>
            </a:r>
            <a:r>
              <a:rPr lang="ru-RU" sz="1100" dirty="0" smtClean="0"/>
              <a:t>предоставлении </a:t>
            </a:r>
            <a:r>
              <a:rPr lang="ru-RU" sz="1100" dirty="0"/>
              <a:t>детям знаний и умений, необходимых для покупки, подготовки и приготовления пищи, а также на </a:t>
            </a:r>
            <a:r>
              <a:rPr lang="ru-RU" sz="1100" dirty="0" smtClean="0"/>
              <a:t>приготовления </a:t>
            </a:r>
            <a:r>
              <a:rPr lang="ru-RU" sz="1100" dirty="0"/>
              <a:t>простой здоровой еды с компонентами, включающими продукты, выращенные самими </a:t>
            </a:r>
            <a:r>
              <a:rPr lang="ru-RU" sz="1100" dirty="0" smtClean="0"/>
              <a:t>детьми).</a:t>
            </a:r>
            <a:r>
              <a:rPr lang="ru-RU" sz="1100" dirty="0"/>
              <a:t/>
            </a:r>
            <a:br>
              <a:rPr lang="ru-RU" sz="1100" dirty="0"/>
            </a:br>
            <a:endParaRPr lang="en-US" altLang="en-US" sz="11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C:\Users\VDI0641\Desktop\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44" y="1447800"/>
            <a:ext cx="4649788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по приготовлению (Новосибирск)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11</a:t>
            </a:fld>
            <a:endParaRPr lang="en-US" dirty="0"/>
          </a:p>
        </p:txBody>
      </p:sp>
      <p:pic>
        <p:nvPicPr>
          <p:cNvPr id="4098" name="Picture 2" descr="\\MAIN\Programs\Prog-Kraft\2015-2016\промежуточные отчеты\СОШ 64\64.фото\64.фото\салат 5А клас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1020763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F35528"/>
                </a:solidFill>
              </a:rPr>
              <a:t>Направления программы:</a:t>
            </a:r>
            <a:br>
              <a:rPr lang="ru-RU" altLang="ru-RU" dirty="0" smtClean="0">
                <a:solidFill>
                  <a:srgbClr val="F35528"/>
                </a:solidFill>
              </a:rPr>
            </a:br>
            <a:r>
              <a:rPr lang="ru-RU" altLang="ru-RU" dirty="0" smtClean="0"/>
              <a:t>1. Получение знаний о правильном питании (и важности завтрака)</a:t>
            </a:r>
            <a:endParaRPr lang="en-US" altLang="ru-RU" dirty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:\Users\VDI0641\Desktop\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48" y="1447800"/>
            <a:ext cx="5326062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13</a:t>
            </a:fld>
            <a:endParaRPr lang="en-US" dirty="0"/>
          </a:p>
        </p:txBody>
      </p:sp>
      <p:pic>
        <p:nvPicPr>
          <p:cNvPr id="3074" name="Picture 2" descr="\\MAIN\Programs\Prog-Kraft\2015-2016\промежуточные отчеты\196\СОШ 196 фото 5 Конкурс проектов 1 класс Фруктово-овощная раду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1020763"/>
          </a:xfrm>
        </p:spPr>
        <p:txBody>
          <a:bodyPr>
            <a:normAutofit fontScale="90000"/>
          </a:bodyPr>
          <a:lstStyle/>
          <a:p>
            <a:r>
              <a:rPr lang="ru-RU" altLang="en-US" dirty="0" smtClean="0"/>
              <a:t/>
            </a:r>
            <a:br>
              <a:rPr lang="ru-RU" altLang="en-US" dirty="0" smtClean="0"/>
            </a:br>
            <a:r>
              <a:rPr lang="ru-RU" altLang="en-US" dirty="0" smtClean="0">
                <a:solidFill>
                  <a:srgbClr val="F35528"/>
                </a:solidFill>
              </a:rPr>
              <a:t>Направления программы:</a:t>
            </a:r>
            <a:br>
              <a:rPr lang="ru-RU" altLang="en-US" dirty="0" smtClean="0">
                <a:solidFill>
                  <a:srgbClr val="F35528"/>
                </a:solidFill>
              </a:rPr>
            </a:br>
            <a:r>
              <a:rPr lang="ru-RU" altLang="en-US" dirty="0" smtClean="0"/>
              <a:t>2. Активная игра</a:t>
            </a:r>
            <a:endParaRPr lang="en-US" altLang="en-US" sz="2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C:\Users\VDI0641\Desktop\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1447800"/>
            <a:ext cx="4189413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Активная перемена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15</a:t>
            </a:fld>
            <a:endParaRPr lang="en-US" dirty="0"/>
          </a:p>
        </p:txBody>
      </p:sp>
      <p:pic>
        <p:nvPicPr>
          <p:cNvPr id="2050" name="Picture 2" descr="\\MAIN\Programs\Prog-Kraft\2015-2016\промежуточные отчеты\196\СОШ 196 фото 3 Осенние приключения в ягодном лес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улице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16</a:t>
            </a:fld>
            <a:endParaRPr lang="en-US" dirty="0"/>
          </a:p>
        </p:txBody>
      </p:sp>
      <p:pic>
        <p:nvPicPr>
          <p:cNvPr id="5122" name="Picture 2" descr="\\MAIN\Programs\Prog-Kraft\2015-2016\промежуточные отчеты\Ворша\1фото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47800"/>
            <a:ext cx="8127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Регулярно зимой на катке (</a:t>
            </a:r>
            <a:r>
              <a:rPr lang="ru-RU" dirty="0" err="1" smtClean="0"/>
              <a:t>Собинка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17</a:t>
            </a:fld>
            <a:endParaRPr lang="en-US" dirty="0"/>
          </a:p>
        </p:txBody>
      </p:sp>
      <p:pic>
        <p:nvPicPr>
          <p:cNvPr id="8194" name="Picture 2" descr="\\MAIN\Programs\Prog-Kraft\2015-2016\промежуточные отчеты\Собинка 2\Учащиеся 5 класса на катке Пингвин в г. Владимир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ru-RU" altLang="en-US" dirty="0" smtClean="0"/>
              <a:t>Вовлечение родителей </a:t>
            </a:r>
            <a:endParaRPr lang="en-US" altLang="en-US" dirty="0" smtClean="0"/>
          </a:p>
        </p:txBody>
      </p:sp>
      <p:sp>
        <p:nvSpPr>
          <p:cNvPr id="40962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5105400" cy="4572000"/>
          </a:xfrm>
        </p:spPr>
        <p:txBody>
          <a:bodyPr/>
          <a:lstStyle/>
          <a:p>
            <a:r>
              <a:rPr lang="ru-RU" altLang="en-US" dirty="0"/>
              <a:t>Реализация рекомендаций программы в семье</a:t>
            </a:r>
          </a:p>
          <a:p>
            <a:r>
              <a:rPr lang="ru-RU" altLang="en-US" dirty="0" smtClean="0"/>
              <a:t>Помощь в организации практических занятий и праздников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5" descr="папы в игре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383280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Main\programs\Prog-Kraft\Область_Новгородская_2013-2014\Школы\ИТОГОВЫЕ ОТЧЕТЫ\СОШ 14\Все про капусту\Фото\DSCN64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573454"/>
            <a:ext cx="3200400" cy="42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Любите спорт!</a:t>
            </a:r>
            <a:br>
              <a:rPr lang="ru-RU" dirty="0" smtClean="0"/>
            </a:br>
            <a:r>
              <a:rPr lang="ru-RU" dirty="0" smtClean="0"/>
              <a:t>Занимайтесь спортом!</a:t>
            </a:r>
            <a:endParaRPr lang="ru-RU" dirty="0"/>
          </a:p>
        </p:txBody>
      </p:sp>
      <p:pic>
        <p:nvPicPr>
          <p:cNvPr id="4" name="Содержимое 3" descr="IMG_6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2957" y="1935163"/>
            <a:ext cx="3798086" cy="4389437"/>
          </a:xfrm>
        </p:spPr>
      </p:pic>
    </p:spTree>
    <p:extLst>
      <p:ext uri="{BB962C8B-B14F-4D97-AF65-F5344CB8AC3E}">
        <p14:creationId xmlns:p14="http://schemas.microsoft.com/office/powerpoint/2010/main" val="8976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err="1"/>
              <a:t>Мон</a:t>
            </a:r>
            <a:r>
              <a:rPr lang="en-US" altLang="en-US" dirty="0"/>
              <a:t>’</a:t>
            </a:r>
            <a:r>
              <a:rPr lang="ru-RU" altLang="en-US" dirty="0" err="1"/>
              <a:t>дэлис</a:t>
            </a:r>
            <a:r>
              <a:rPr lang="ru-RU" altLang="en-US" dirty="0"/>
              <a:t> Русь</a:t>
            </a:r>
            <a:endParaRPr lang="en-US" altLang="ru-RU" dirty="0"/>
          </a:p>
        </p:txBody>
      </p:sp>
      <p:sp>
        <p:nvSpPr>
          <p:cNvPr id="40962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4876800" cy="4572000"/>
          </a:xfrm>
        </p:spPr>
        <p:txBody>
          <a:bodyPr/>
          <a:lstStyle/>
          <a:p>
            <a:r>
              <a:rPr lang="ru-RU" sz="1800" b="1" dirty="0">
                <a:solidFill>
                  <a:srgbClr val="CE1126"/>
                </a:solidFill>
              </a:rPr>
              <a:t>Лидер рынка в категориях «сублимированный кофе», «шоколадные плитки», «печенье», №2 в категории «жевательная резинка</a:t>
            </a:r>
            <a:r>
              <a:rPr lang="ru-RU" sz="1800" b="1" dirty="0" smtClean="0">
                <a:solidFill>
                  <a:srgbClr val="CE1126"/>
                </a:solidFill>
              </a:rPr>
              <a:t>»</a:t>
            </a:r>
          </a:p>
          <a:p>
            <a:pPr marL="307682" indent="-307682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20</a:t>
            </a:r>
            <a:r>
              <a:rPr lang="ru-RU" sz="1800" dirty="0"/>
              <a:t> лет на российском рынке </a:t>
            </a:r>
            <a:endParaRPr lang="en-US" sz="1800" dirty="0"/>
          </a:p>
          <a:p>
            <a:pPr marL="307682" indent="-307682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5 заводов во Владимирской, Ленинградской и Новгородской </a:t>
            </a:r>
            <a:r>
              <a:rPr lang="ru-RU" sz="1800" dirty="0" smtClean="0"/>
              <a:t>областях</a:t>
            </a:r>
          </a:p>
          <a:p>
            <a:pPr marL="307682" indent="-307682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Строительство </a:t>
            </a:r>
            <a:r>
              <a:rPr lang="ru-RU" sz="1800" dirty="0" smtClean="0"/>
              <a:t>6-го завода </a:t>
            </a:r>
            <a:r>
              <a:rPr lang="ru-RU" sz="1800" dirty="0"/>
              <a:t>в Новосибирской области</a:t>
            </a:r>
          </a:p>
          <a:p>
            <a:pPr marL="307682" indent="-307682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Оборот </a:t>
            </a:r>
            <a:r>
              <a:rPr lang="ru-RU" sz="1800" dirty="0" smtClean="0"/>
              <a:t>1,2 млрд. долл. США </a:t>
            </a:r>
            <a:endParaRPr lang="ru-RU" sz="1800" dirty="0"/>
          </a:p>
          <a:p>
            <a:pPr marL="307682" indent="-307682">
              <a:buFont typeface="Arial" panose="020B0604020202020204" pitchFamily="34" charset="0"/>
              <a:buChar char="•"/>
              <a:defRPr/>
            </a:pPr>
            <a:r>
              <a:rPr lang="ru-RU" sz="1800" dirty="0" smtClean="0"/>
              <a:t>3 </a:t>
            </a:r>
            <a:r>
              <a:rPr lang="ru-RU" sz="1800" dirty="0"/>
              <a:t>200 сотрудников по России</a:t>
            </a:r>
          </a:p>
          <a:p>
            <a:pPr marL="307682" indent="-307682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Инвестиции в экономику России за последние 18 лет достигли </a:t>
            </a:r>
            <a:r>
              <a:rPr lang="en-US" sz="1800" dirty="0"/>
              <a:t>$</a:t>
            </a:r>
            <a:r>
              <a:rPr lang="ru-RU" sz="1800" dirty="0"/>
              <a:t>1 млрд. долл. </a:t>
            </a:r>
            <a:r>
              <a:rPr lang="ru-RU" sz="1800" dirty="0" smtClean="0"/>
              <a:t>США</a:t>
            </a:r>
            <a:endParaRPr lang="ru-RU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744290" y="3354159"/>
            <a:ext cx="3094910" cy="2895600"/>
            <a:chOff x="4890840" y="2276872"/>
            <a:chExt cx="3857624" cy="3920658"/>
          </a:xfrm>
        </p:grpSpPr>
        <p:pic>
          <p:nvPicPr>
            <p:cNvPr id="8" name="Picture 2" descr="C:\Users\Yvesenyo\Desktop\Images\Manufacturing sites\Gorelovo plant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40" y="2276872"/>
              <a:ext cx="3844636" cy="1148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G:\Фото\Предлагаю использовать\24-04-12 - краффут 211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487" y="3519323"/>
              <a:ext cx="1842944" cy="119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C:\Users\Yvesenyo\Desktop\Images\Manufacturing sites\Velikiy Novgorod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100" y="3519323"/>
              <a:ext cx="1870364" cy="119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:\Users\Yvesenyo\Desktop\Images\Manufacturing sites\Chudovo factory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3726" y="4829012"/>
              <a:ext cx="1880465" cy="136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C:\Users\Yvesenyo\Desktop\Images\Manufacturing sites\Pokrov factory.bmp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432" y="4829012"/>
              <a:ext cx="1860261" cy="136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4" descr="Alpen Gol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19" y="818376"/>
            <a:ext cx="1125381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едвежонок Барн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96" y="818376"/>
            <a:ext cx="979604" cy="7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te Noi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18376"/>
            <a:ext cx="1050751" cy="7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ro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81" y="1580376"/>
            <a:ext cx="1008219" cy="6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ll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1669097"/>
            <a:ext cx="938213" cy="4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7" y="2418576"/>
            <a:ext cx="1166813" cy="78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70" y="2443718"/>
            <a:ext cx="956030" cy="64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62" y="1687897"/>
            <a:ext cx="946989" cy="63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Походы (Владимирская область)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20</a:t>
            </a:fld>
            <a:endParaRPr lang="en-US" dirty="0"/>
          </a:p>
        </p:txBody>
      </p:sp>
      <p:pic>
        <p:nvPicPr>
          <p:cNvPr id="7170" name="Picture 2" descr="\\MAIN\Programs\Prog-Kraft\2015-2016\промежуточные отчеты\Собинка 2\В туристическом походе М.М. Копцев учит  детей устанавливать палатк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35528"/>
                </a:solidFill>
              </a:rPr>
              <a:t>Механизмы Программы</a:t>
            </a:r>
            <a:endParaRPr lang="ru-RU" dirty="0">
              <a:solidFill>
                <a:srgbClr val="F3552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Россия: цели и задачи достигаются через конкурсное финансирование проектов школ - </a:t>
            </a:r>
            <a:r>
              <a:rPr lang="ru-RU" dirty="0"/>
              <a:t>предоставить возможность для школы развить инициативы, которые будут </a:t>
            </a:r>
            <a:r>
              <a:rPr lang="ru-RU" dirty="0" smtClean="0"/>
              <a:t>приняты, полезны </a:t>
            </a:r>
            <a:r>
              <a:rPr lang="ru-RU" dirty="0"/>
              <a:t>и приятны в конкретной школьной среде.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Дети участвуют в создании проектов</a:t>
            </a:r>
          </a:p>
          <a:p>
            <a:pPr algn="just"/>
            <a:r>
              <a:rPr lang="ru-RU" dirty="0" smtClean="0"/>
              <a:t>Проект строится по принципу –  4-х шагов: подумаем, спланируем,  сделаем, проанализируем</a:t>
            </a:r>
          </a:p>
          <a:p>
            <a:pPr algn="just"/>
            <a:r>
              <a:rPr lang="ru-RU" dirty="0" smtClean="0"/>
              <a:t>В каждом проекте есть свои индикаторы успешности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21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72200"/>
            <a:ext cx="2232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6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>
                <a:solidFill>
                  <a:srgbClr val="F35528"/>
                </a:solidFill>
              </a:rPr>
              <a:t>Разработка системы измерения эффективности программы </a:t>
            </a:r>
            <a:endParaRPr lang="en-US" altLang="en-US" dirty="0" smtClean="0">
              <a:solidFill>
                <a:srgbClr val="F35528"/>
              </a:solidFill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z="1800" dirty="0" smtClean="0"/>
              <a:t>Методология  оценки разработана в сотрудничестве с доктором Рафаэлем Пересом-</a:t>
            </a:r>
            <a:r>
              <a:rPr lang="ru-RU" altLang="en-US" sz="1800" dirty="0" err="1" smtClean="0"/>
              <a:t>Эскамильей</a:t>
            </a:r>
            <a:r>
              <a:rPr lang="ru-RU" altLang="en-US" sz="1800" dirty="0" smtClean="0"/>
              <a:t>, директором </a:t>
            </a:r>
            <a:r>
              <a:rPr lang="ru-RU" altLang="en-US" sz="1800" dirty="0" err="1" smtClean="0"/>
              <a:t>Йельской</a:t>
            </a:r>
            <a:r>
              <a:rPr lang="ru-RU" altLang="en-US" sz="1800" dirty="0" smtClean="0"/>
              <a:t> школы общественного здоровья</a:t>
            </a:r>
          </a:p>
          <a:p>
            <a:r>
              <a:rPr lang="ru-RU" altLang="en-US" sz="1800" dirty="0" smtClean="0">
                <a:solidFill>
                  <a:srgbClr val="C00000"/>
                </a:solidFill>
              </a:rPr>
              <a:t>Методология разработана на </a:t>
            </a:r>
            <a:r>
              <a:rPr lang="ru-RU" altLang="en-US" sz="1800" dirty="0" smtClean="0">
                <a:solidFill>
                  <a:srgbClr val="C00000"/>
                </a:solidFill>
              </a:rPr>
              <a:t> </a:t>
            </a:r>
            <a:r>
              <a:rPr lang="ru-RU" altLang="en-US" sz="1800" dirty="0" smtClean="0">
                <a:solidFill>
                  <a:srgbClr val="C00000"/>
                </a:solidFill>
              </a:rPr>
              <a:t>3 года работы программы</a:t>
            </a:r>
          </a:p>
          <a:p>
            <a:r>
              <a:rPr lang="ru-RU" altLang="en-US" sz="1800" dirty="0" smtClean="0"/>
              <a:t>Сентябрь 2013 года, Гранада, Испания – круглый стол </a:t>
            </a:r>
            <a:r>
              <a:rPr lang="en-US" altLang="en-US" sz="1800" dirty="0" smtClean="0"/>
              <a:t>Mondelēz International Foundation </a:t>
            </a:r>
            <a:r>
              <a:rPr lang="ru-RU" altLang="en-US" sz="1800" dirty="0" smtClean="0"/>
              <a:t>по измерению эффективности программ по продвижению здорового питания для семи ключевых партнёрских НКО </a:t>
            </a:r>
          </a:p>
          <a:p>
            <a:r>
              <a:rPr lang="ru-RU" altLang="en-US" sz="1800" dirty="0" smtClean="0">
                <a:solidFill>
                  <a:srgbClr val="C00000"/>
                </a:solidFill>
              </a:rPr>
              <a:t>Наличие системы оценки корпоративной социальной программы является одним из признаков социально ответственного бизнеса</a:t>
            </a:r>
            <a:endParaRPr lang="ru-RU" altLang="en-US" sz="1800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36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31642"/>
            <a:ext cx="861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b="1" dirty="0" smtClean="0">
              <a:cs typeface="Arial" pitchFamily="34" charset="0"/>
            </a:endParaRPr>
          </a:p>
          <a:p>
            <a:pPr marL="914400" lvl="1"/>
            <a:r>
              <a:rPr lang="ru-RU" sz="2000" b="1" dirty="0" smtClean="0">
                <a:cs typeface="Arial" pitchFamily="34" charset="0"/>
              </a:rPr>
              <a:t>Знания основ сбалансированного питания</a:t>
            </a:r>
            <a:endParaRPr lang="ru-RU" sz="2000" b="1" dirty="0">
              <a:cs typeface="Arial" pitchFamily="34" charset="0"/>
            </a:endParaRPr>
          </a:p>
          <a:p>
            <a:pPr marL="914400" lvl="1"/>
            <a:r>
              <a:rPr lang="ru-RU" sz="2000" dirty="0">
                <a:cs typeface="Arial" pitchFamily="34" charset="0"/>
              </a:rPr>
              <a:t>процент </a:t>
            </a:r>
            <a:r>
              <a:rPr lang="ru-RU" sz="2000" dirty="0" smtClean="0">
                <a:cs typeface="Arial" pitchFamily="34" charset="0"/>
              </a:rPr>
              <a:t>детей, </a:t>
            </a:r>
            <a:r>
              <a:rPr lang="ru-RU" sz="2000" dirty="0">
                <a:cs typeface="Arial" pitchFamily="34" charset="0"/>
              </a:rPr>
              <a:t>обладающих знаниями о принципах здорового питания и пользе здорового образа </a:t>
            </a:r>
            <a:r>
              <a:rPr lang="ru-RU" sz="2000" dirty="0" smtClean="0">
                <a:cs typeface="Arial" pitchFamily="34" charset="0"/>
              </a:rPr>
              <a:t>жизни </a:t>
            </a:r>
            <a:r>
              <a:rPr lang="ru-RU" sz="2000" dirty="0" smtClean="0">
                <a:solidFill>
                  <a:srgbClr val="C00000"/>
                </a:solidFill>
                <a:cs typeface="Arial" pitchFamily="34" charset="0"/>
              </a:rPr>
              <a:t>по сравнению с началом программы</a:t>
            </a:r>
          </a:p>
          <a:p>
            <a:pPr marL="914400" lvl="1"/>
            <a:endParaRPr lang="en-US" sz="2000" dirty="0" smtClean="0">
              <a:cs typeface="Arial" pitchFamily="34" charset="0"/>
            </a:endParaRPr>
          </a:p>
          <a:p>
            <a:pPr marL="914400" lvl="1"/>
            <a:r>
              <a:rPr lang="ru-RU" sz="2000" b="1" dirty="0" smtClean="0">
                <a:cs typeface="Arial" pitchFamily="34" charset="0"/>
              </a:rPr>
              <a:t>Физическая активность</a:t>
            </a:r>
            <a:r>
              <a:rPr lang="en-US" sz="2000" b="1" dirty="0" smtClean="0">
                <a:cs typeface="Arial" pitchFamily="34" charset="0"/>
              </a:rPr>
              <a:t> / </a:t>
            </a:r>
            <a:r>
              <a:rPr lang="ru-RU" sz="2000" b="1" dirty="0" smtClean="0">
                <a:cs typeface="Arial" pitchFamily="34" charset="0"/>
              </a:rPr>
              <a:t>Активные игры</a:t>
            </a:r>
            <a:endParaRPr lang="en-US" sz="2000" b="1" dirty="0" smtClean="0">
              <a:cs typeface="Arial" pitchFamily="34" charset="0"/>
            </a:endParaRPr>
          </a:p>
          <a:p>
            <a:pPr marL="914400" lvl="1"/>
            <a:r>
              <a:rPr lang="ru-RU" sz="2000" dirty="0">
                <a:cs typeface="Arial" pitchFamily="34" charset="0"/>
              </a:rPr>
              <a:t>процент детей, которые вовлечены в двигательную или иную физическую активность не менее 30 минут в день</a:t>
            </a:r>
            <a:r>
              <a:rPr lang="ru-RU" sz="2000" dirty="0" smtClean="0">
                <a:cs typeface="Arial" pitchFamily="34" charset="0"/>
              </a:rPr>
              <a:t>.</a:t>
            </a:r>
          </a:p>
          <a:p>
            <a:pPr marL="914400" lvl="1"/>
            <a:endParaRPr lang="en-US" sz="2000" dirty="0" smtClean="0">
              <a:cs typeface="Arial" pitchFamily="34" charset="0"/>
            </a:endParaRPr>
          </a:p>
          <a:p>
            <a:pPr marL="914400" lvl="1"/>
            <a:r>
              <a:rPr lang="ru-RU" sz="2000" b="1" dirty="0" smtClean="0">
                <a:cs typeface="Arial" pitchFamily="34" charset="0"/>
              </a:rPr>
              <a:t>Потребление свежих овощей и фруктов</a:t>
            </a:r>
            <a:endParaRPr lang="en-US" sz="2000" b="1" dirty="0" smtClean="0">
              <a:cs typeface="Arial" pitchFamily="34" charset="0"/>
            </a:endParaRPr>
          </a:p>
          <a:p>
            <a:pPr marL="914400" lvl="1"/>
            <a:r>
              <a:rPr lang="ru-RU" sz="2000" dirty="0">
                <a:cs typeface="Arial" pitchFamily="34" charset="0"/>
              </a:rPr>
              <a:t>процент детей, которые увеличили потребление свежих овощей и </a:t>
            </a:r>
            <a:r>
              <a:rPr lang="ru-RU" sz="2000" dirty="0" smtClean="0">
                <a:cs typeface="Arial" pitchFamily="34" charset="0"/>
              </a:rPr>
              <a:t>фруктов и  </a:t>
            </a:r>
            <a:r>
              <a:rPr lang="ru-RU" sz="2000" dirty="0">
                <a:cs typeface="Arial" pitchFamily="34" charset="0"/>
              </a:rPr>
              <a:t>полезных </a:t>
            </a:r>
            <a:r>
              <a:rPr lang="ru-RU" sz="2000" dirty="0" smtClean="0">
                <a:cs typeface="Arial" pitchFamily="34" charset="0"/>
              </a:rPr>
              <a:t>завтраков</a:t>
            </a:r>
          </a:p>
          <a:p>
            <a:pPr marL="914400" lvl="1"/>
            <a:endParaRPr lang="ru-RU" sz="2000" dirty="0">
              <a:cs typeface="Arial" pitchFamily="34" charset="0"/>
            </a:endParaRPr>
          </a:p>
          <a:p>
            <a:pPr marL="914400" lvl="1"/>
            <a:r>
              <a:rPr lang="ru-RU" sz="2000" i="1" dirty="0" smtClean="0">
                <a:cs typeface="Arial" pitchFamily="34" charset="0"/>
              </a:rPr>
              <a:t>удовлетворенность</a:t>
            </a:r>
          </a:p>
          <a:p>
            <a:pPr marL="914400" lvl="1"/>
            <a:endParaRPr lang="en-US" sz="2000" dirty="0"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915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35528"/>
                </a:solidFill>
                <a:ea typeface="Verdana" pitchFamily="34" charset="0"/>
                <a:cs typeface="Arial" pitchFamily="34" charset="0"/>
              </a:rPr>
              <a:t>Три ключевых показателя эффективности</a:t>
            </a:r>
            <a:endParaRPr lang="en-GB" dirty="0" smtClean="0">
              <a:solidFill>
                <a:srgbClr val="F35528"/>
              </a:solidFill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220" tIns="26737776" rIns="4761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3" name="Picture 22" descr="red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36442"/>
            <a:ext cx="566928" cy="420624"/>
          </a:xfrm>
          <a:prstGeom prst="rect">
            <a:avLst/>
          </a:prstGeom>
        </p:spPr>
      </p:pic>
      <p:pic>
        <p:nvPicPr>
          <p:cNvPr id="25" name="Picture 24" descr="red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8600"/>
            <a:ext cx="566928" cy="420624"/>
          </a:xfrm>
          <a:prstGeom prst="rect">
            <a:avLst/>
          </a:prstGeom>
        </p:spPr>
      </p:pic>
      <p:pic>
        <p:nvPicPr>
          <p:cNvPr id="26" name="Picture 25" descr="red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19400"/>
            <a:ext cx="566928" cy="420624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4" descr="red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5468112"/>
            <a:ext cx="566928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6700"/>
            <a:ext cx="8158163" cy="9239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EE449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уже есть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7638" y="1447800"/>
            <a:ext cx="4354512" cy="3505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CF660F"/>
                </a:solidFill>
              </a:rPr>
              <a:t>Учителя</a:t>
            </a:r>
            <a:r>
              <a:rPr lang="en-US" sz="2000" b="1" dirty="0" smtClean="0">
                <a:solidFill>
                  <a:srgbClr val="CF660F"/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ru-RU" sz="2000" dirty="0" smtClean="0"/>
              <a:t>разработали уникальные методические пособия по здоровому питанию и </a:t>
            </a:r>
            <a:r>
              <a:rPr lang="ru-RU" sz="2000" dirty="0" err="1" smtClean="0"/>
              <a:t>и</a:t>
            </a:r>
            <a:r>
              <a:rPr lang="ru-RU" sz="2000" dirty="0" smtClean="0"/>
              <a:t> </a:t>
            </a:r>
            <a:r>
              <a:rPr lang="ru-RU" sz="2000" dirty="0"/>
              <a:t>включению детей в различные виды физической активности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rgbClr val="CF660F"/>
                </a:solidFill>
              </a:rPr>
              <a:t>Администрация школ</a:t>
            </a:r>
            <a:endParaRPr lang="en-US" sz="2000" b="1" dirty="0">
              <a:solidFill>
                <a:srgbClr val="CF660F"/>
              </a:solidFill>
            </a:endParaRPr>
          </a:p>
          <a:p>
            <a:pPr>
              <a:defRPr/>
            </a:pPr>
            <a:r>
              <a:rPr lang="ru-RU" sz="2000" dirty="0" smtClean="0"/>
              <a:t>Внесли изменения в меню</a:t>
            </a:r>
            <a:r>
              <a:rPr lang="en-US" sz="2000" dirty="0" smtClean="0"/>
              <a:t>, </a:t>
            </a:r>
            <a:r>
              <a:rPr lang="ru-RU" sz="2000" dirty="0" smtClean="0"/>
              <a:t>добавили свежие соки и фрукты</a:t>
            </a:r>
            <a:endParaRPr lang="ru-RU" sz="2000" dirty="0"/>
          </a:p>
          <a:p>
            <a:pPr eaLnBrk="1" hangingPunct="1">
              <a:defRPr/>
            </a:pPr>
            <a:r>
              <a:rPr lang="ru-RU" sz="2000" dirty="0" smtClean="0"/>
              <a:t>Улучшили качество школьных завтраков</a:t>
            </a:r>
            <a:endParaRPr lang="ru-RU" sz="2000" dirty="0"/>
          </a:p>
          <a:p>
            <a:pPr eaLnBrk="1" hangingPunct="1">
              <a:defRPr/>
            </a:pPr>
            <a:endParaRPr lang="ru-RU" sz="1800" dirty="0" smtClean="0"/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97400" y="2971800"/>
            <a:ext cx="4089400" cy="22002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CF660F"/>
                </a:solidFill>
              </a:rPr>
              <a:t>Родители </a:t>
            </a:r>
            <a:endParaRPr lang="ru-RU" sz="2000" b="1" dirty="0">
              <a:solidFill>
                <a:srgbClr val="CF660F"/>
              </a:solidFill>
            </a:endParaRPr>
          </a:p>
          <a:p>
            <a:pPr eaLnBrk="1" hangingPunct="1">
              <a:defRPr/>
            </a:pPr>
            <a:r>
              <a:rPr lang="ru-RU" sz="2000" dirty="0" smtClean="0"/>
              <a:t>Начали уделять больше внимания приготовлению здоровой еды для детей дома, начали готовить здоровые блюда вместе с детьми</a:t>
            </a:r>
          </a:p>
          <a:p>
            <a:pPr eaLnBrk="1" hangingPunct="1">
              <a:defRPr/>
            </a:pPr>
            <a:r>
              <a:rPr lang="ru-RU" sz="2000" dirty="0" smtClean="0"/>
              <a:t>Начали закупать оборудование для приготовления простой, здоровой еды и спортивные снаряды для дома</a:t>
            </a:r>
            <a:endParaRPr lang="ru-RU" sz="20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908425" cy="13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04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229600" cy="760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Что уже есть</a:t>
            </a:r>
            <a:endParaRPr lang="ru-RU" dirty="0"/>
          </a:p>
        </p:txBody>
      </p:sp>
      <p:sp>
        <p:nvSpPr>
          <p:cNvPr id="77312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85800"/>
            <a:ext cx="8239125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5000"/>
              </a:lnSpc>
            </a:pPr>
            <a:endParaRPr lang="en-US" sz="800" b="1" dirty="0" smtClean="0"/>
          </a:p>
          <a:p>
            <a:pPr eaLnBrk="1" hangingPunct="1">
              <a:buFontTx/>
              <a:buNone/>
            </a:pPr>
            <a:r>
              <a:rPr lang="ru-RU" sz="2000" b="1" dirty="0" smtClean="0">
                <a:solidFill>
                  <a:srgbClr val="CF660F"/>
                </a:solidFill>
              </a:rPr>
              <a:t>Дети</a:t>
            </a:r>
            <a:r>
              <a:rPr lang="en-US" sz="2000" b="1" dirty="0" smtClean="0">
                <a:solidFill>
                  <a:srgbClr val="CF660F"/>
                </a:solidFill>
              </a:rPr>
              <a:t>:</a:t>
            </a:r>
            <a:endParaRPr lang="en-US" sz="2000" b="1" dirty="0">
              <a:solidFill>
                <a:srgbClr val="CF660F"/>
              </a:solidFill>
            </a:endParaRPr>
          </a:p>
          <a:p>
            <a:pPr eaLnBrk="1" hangingPunct="1"/>
            <a:r>
              <a:rPr lang="ru-RU" sz="1800" dirty="0" smtClean="0"/>
              <a:t>Дети чаще завтракают дома</a:t>
            </a:r>
          </a:p>
          <a:p>
            <a:pPr eaLnBrk="1" hangingPunct="1"/>
            <a:r>
              <a:rPr lang="ru-RU" sz="1800" dirty="0" smtClean="0"/>
              <a:t>Изменили пищевое поведение </a:t>
            </a:r>
            <a:r>
              <a:rPr lang="en-US" sz="1800" dirty="0" smtClean="0"/>
              <a:t>: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ru-RU" sz="1600" dirty="0" smtClean="0"/>
              <a:t>Начали готовить полезные завтраки вместе с родителями и самостоятельно</a:t>
            </a:r>
            <a:r>
              <a:rPr lang="en-US" sz="1600" dirty="0" smtClean="0"/>
              <a:t>; 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ru-RU" sz="1600" dirty="0" smtClean="0"/>
              <a:t>Полюбили есть рыбу и кашу, начали чаще употреблять в пищу овощи и фрукты</a:t>
            </a:r>
            <a:r>
              <a:rPr lang="en-US" sz="1600" dirty="0" smtClean="0"/>
              <a:t>;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ru-RU" sz="1600" dirty="0" smtClean="0"/>
              <a:t>Стали предпочитать свежие соки и воду сладким газированным напиткам</a:t>
            </a:r>
            <a:r>
              <a:rPr lang="en-US" sz="1600" dirty="0" smtClean="0"/>
              <a:t>;</a:t>
            </a:r>
          </a:p>
          <a:p>
            <a:pPr lvl="1">
              <a:buFont typeface="Courier New" pitchFamily="49" charset="0"/>
              <a:buChar char="o"/>
            </a:pPr>
            <a:r>
              <a:rPr lang="ru-RU" sz="1800" dirty="0" smtClean="0"/>
              <a:t>Снизилась </a:t>
            </a:r>
            <a:r>
              <a:rPr lang="ru-RU" sz="1800" dirty="0"/>
              <a:t>заболеваемость </a:t>
            </a:r>
            <a:r>
              <a:rPr lang="ru-RU" sz="1800" dirty="0" smtClean="0"/>
              <a:t>детей</a:t>
            </a:r>
            <a:endParaRPr lang="ru-RU" sz="1600" strike="sngStrike" dirty="0" smtClean="0"/>
          </a:p>
          <a:p>
            <a:pPr eaLnBrk="1" hangingPunct="1">
              <a:lnSpc>
                <a:spcPct val="75000"/>
              </a:lnSpc>
            </a:pPr>
            <a:r>
              <a:rPr lang="ru-RU" sz="1800" dirty="0" smtClean="0"/>
              <a:t>Узнали о разных физических упражнениях и играх,  занимаются ими  на перемене и после уроков, </a:t>
            </a:r>
          </a:p>
          <a:p>
            <a:pPr eaLnBrk="1" hangingPunct="1">
              <a:lnSpc>
                <a:spcPct val="75000"/>
              </a:lnSpc>
            </a:pPr>
            <a:r>
              <a:rPr lang="ru-RU" sz="1800" dirty="0" smtClean="0"/>
              <a:t>Выше физическая активность</a:t>
            </a:r>
          </a:p>
          <a:p>
            <a:pPr eaLnBrk="1" hangingPunct="1">
              <a:lnSpc>
                <a:spcPct val="75000"/>
              </a:lnSpc>
            </a:pPr>
            <a:endParaRPr lang="ru-RU" sz="1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85312" y="4791670"/>
            <a:ext cx="807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Выше посещаемость, лучше самочувствие, меньше болезней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9533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7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7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2" grpId="0"/>
      <p:bldP spid="7731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Измерение индекса массы тела, снижение распространения ожирения у детей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26</a:t>
            </a:fld>
            <a:endParaRPr lang="en-US" dirty="0"/>
          </a:p>
        </p:txBody>
      </p:sp>
      <p:pic>
        <p:nvPicPr>
          <p:cNvPr id="9218" name="Picture 2" descr="\\MAIN\Programs\Prog-Kraft\2015-2016\промежуточные отчеты\СОШ 191\Сод отчёт фото 191 Новосибирск\БЕСЕДА МЕД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457200" y="304800"/>
            <a:ext cx="8458200" cy="5791200"/>
          </a:xfrm>
        </p:spPr>
        <p:txBody>
          <a:bodyPr>
            <a:normAutofit/>
          </a:bodyPr>
          <a:lstStyle/>
          <a:p>
            <a:pPr algn="r"/>
            <a:endParaRPr lang="ru-RU" sz="3600" dirty="0" smtClean="0"/>
          </a:p>
          <a:p>
            <a:pPr algn="r"/>
            <a:endParaRPr lang="ru-RU" sz="3600" dirty="0"/>
          </a:p>
          <a:p>
            <a:pPr algn="l"/>
            <a:r>
              <a:rPr lang="ru-RU" sz="3600" dirty="0" smtClean="0">
                <a:solidFill>
                  <a:srgbClr val="F35528"/>
                </a:solidFill>
              </a:rPr>
              <a:t>Спасибо за внимание!</a:t>
            </a:r>
          </a:p>
          <a:p>
            <a:pPr algn="r"/>
            <a:endParaRPr lang="ru-RU" sz="3600" dirty="0"/>
          </a:p>
          <a:p>
            <a:pPr algn="r"/>
            <a:r>
              <a:rPr lang="ru-RU" sz="2800" dirty="0" smtClean="0"/>
              <a:t>Контакты:</a:t>
            </a:r>
          </a:p>
          <a:p>
            <a:pPr algn="r"/>
            <a:endParaRPr lang="ru-RU" dirty="0" smtClean="0"/>
          </a:p>
          <a:p>
            <a:pPr algn="r"/>
            <a:r>
              <a:rPr lang="en-US" b="1" dirty="0" smtClean="0"/>
              <a:t>CAF </a:t>
            </a:r>
            <a:r>
              <a:rPr lang="ru-RU" b="1" dirty="0" smtClean="0"/>
              <a:t>Россия</a:t>
            </a:r>
            <a:r>
              <a:rPr lang="en-US" b="1" dirty="0"/>
              <a:t> </a:t>
            </a:r>
            <a:r>
              <a:rPr lang="en-US" dirty="0"/>
              <a:t>+7(495)792 5929</a:t>
            </a:r>
            <a:endParaRPr lang="ru-RU" dirty="0" smtClean="0"/>
          </a:p>
          <a:p>
            <a:pPr algn="r"/>
            <a:r>
              <a:rPr lang="ru-RU" dirty="0" smtClean="0"/>
              <a:t>Марина Мухина </a:t>
            </a:r>
            <a:r>
              <a:rPr lang="en-US" dirty="0" smtClean="0">
                <a:hlinkClick r:id="rId2"/>
              </a:rPr>
              <a:t>mmukhina@cafrussia.ru</a:t>
            </a: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0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Награды</a:t>
            </a:r>
            <a:endParaRPr lang="en-US" altLang="en-US" dirty="0" smtClean="0"/>
          </a:p>
        </p:txBody>
      </p:sp>
      <p:sp>
        <p:nvSpPr>
          <p:cNvPr id="40962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6400800" cy="4572000"/>
          </a:xfrm>
        </p:spPr>
        <p:txBody>
          <a:bodyPr/>
          <a:lstStyle/>
          <a:p>
            <a:r>
              <a:rPr lang="ru-RU" altLang="en-US" dirty="0"/>
              <a:t>2012 г. Лауреат премии «Здоровое питание» в номинации Лучший социальный проект года по здоровому </a:t>
            </a:r>
            <a:r>
              <a:rPr lang="ru-RU" altLang="en-US" dirty="0" smtClean="0"/>
              <a:t>питанию.</a:t>
            </a:r>
            <a:endParaRPr lang="ru-RU" altLang="en-US" dirty="0"/>
          </a:p>
          <a:p>
            <a:r>
              <a:rPr lang="ru-RU" altLang="en-US" dirty="0"/>
              <a:t>2012 г. Призер </a:t>
            </a:r>
            <a:r>
              <a:rPr lang="ru-RU" altLang="en-US" dirty="0" err="1"/>
              <a:t>рэнкинга</a:t>
            </a:r>
            <a:r>
              <a:rPr lang="ru-RU" altLang="en-US" dirty="0"/>
              <a:t> «Лидеры корпоративной благотворительности» в номинации РСПП «Лучшая программа, раскрывающая политику корпоративной благотворительности и принципы социальных инвестиций компании</a:t>
            </a:r>
            <a:r>
              <a:rPr lang="ru-RU" altLang="en-US" dirty="0" smtClean="0"/>
              <a:t>».</a:t>
            </a:r>
          </a:p>
          <a:p>
            <a:r>
              <a:rPr lang="ru-RU" altLang="en-US" dirty="0" smtClean="0"/>
              <a:t>2014 г. Названа одним из лучших социальных проектов России.</a:t>
            </a:r>
            <a:endParaRPr lang="ru-RU" altLang="en-US" dirty="0"/>
          </a:p>
          <a:p>
            <a:endParaRPr lang="ru-RU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C:\Users\VDI0641\Desktop\Zdorovoe pitan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4160" y="1447800"/>
            <a:ext cx="207818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1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О программе Будь здоров!</a:t>
            </a:r>
            <a:endParaRPr lang="en-US" altLang="en-US" dirty="0" smtClean="0">
              <a:solidFill>
                <a:srgbClr val="F35528"/>
              </a:solidFill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6553200" cy="4572000"/>
          </a:xfrm>
        </p:spPr>
        <p:txBody>
          <a:bodyPr>
            <a:normAutofit/>
          </a:bodyPr>
          <a:lstStyle/>
          <a:p>
            <a:pPr marL="307718" indent="-307718">
              <a:defRPr/>
            </a:pPr>
            <a:r>
              <a:rPr lang="ru-RU" sz="2200" dirty="0">
                <a:latin typeface="Arial" charset="0"/>
                <a:ea typeface="ＭＳ Ｐゴシック" pitchFamily="34" charset="-128"/>
                <a:cs typeface="Arial" charset="0"/>
              </a:rPr>
              <a:t>Основана на британской программе </a:t>
            </a:r>
            <a:r>
              <a:rPr lang="en-US" sz="2200" dirty="0" smtClean="0">
                <a:latin typeface="Arial" charset="0"/>
                <a:ea typeface="ＭＳ Ｐゴシック" pitchFamily="34" charset="-128"/>
                <a:cs typeface="Arial" charset="0"/>
              </a:rPr>
              <a:t>Health4Schools</a:t>
            </a:r>
            <a:endParaRPr lang="ru-RU" sz="22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255219" indent="-256432">
              <a:defRPr/>
            </a:pPr>
            <a:r>
              <a:rPr lang="ru-RU" sz="2200" dirty="0" smtClean="0">
                <a:latin typeface="Arial" charset="0"/>
                <a:ea typeface="ＭＳ Ｐゴシック" pitchFamily="34" charset="-128"/>
                <a:cs typeface="Arial" charset="0"/>
              </a:rPr>
              <a:t>Основные </a:t>
            </a:r>
            <a:r>
              <a:rPr lang="ru-RU" sz="2200" dirty="0" err="1">
                <a:latin typeface="Arial" charset="0"/>
                <a:ea typeface="ＭＳ Ｐゴシック" pitchFamily="34" charset="-128"/>
                <a:cs typeface="Arial" charset="0"/>
              </a:rPr>
              <a:t>благополучатели</a:t>
            </a:r>
            <a:r>
              <a:rPr lang="ru-RU" sz="2200" dirty="0">
                <a:latin typeface="Arial" charset="0"/>
                <a:ea typeface="ＭＳ Ｐゴシック" pitchFamily="34" charset="-128"/>
                <a:cs typeface="Arial" charset="0"/>
              </a:rPr>
              <a:t>:</a:t>
            </a:r>
          </a:p>
          <a:p>
            <a:pPr marL="712311" lvl="1" indent="-256432">
              <a:buFont typeface="Arial" charset="0"/>
              <a:buChar char="•"/>
              <a:defRPr/>
            </a:pPr>
            <a:r>
              <a:rPr lang="ru-RU" sz="2200" dirty="0">
                <a:latin typeface="Arial" charset="0"/>
                <a:ea typeface="ＭＳ Ｐゴシック" pitchFamily="34" charset="-128"/>
                <a:cs typeface="Arial" charset="0"/>
              </a:rPr>
              <a:t>Школьники начальной и средней школы </a:t>
            </a:r>
            <a:r>
              <a:rPr lang="ru-RU" sz="2200" dirty="0" smtClean="0">
                <a:latin typeface="Arial" charset="0"/>
                <a:ea typeface="ＭＳ Ｐゴシック" pitchFamily="34" charset="-128"/>
                <a:cs typeface="Arial" charset="0"/>
              </a:rPr>
              <a:t>В программе участвовали: более </a:t>
            </a:r>
            <a:r>
              <a:rPr lang="en-US" sz="2200" dirty="0" smtClean="0">
                <a:latin typeface="Arial" charset="0"/>
                <a:ea typeface="ＭＳ Ｐゴシック" pitchFamily="34" charset="-128"/>
                <a:cs typeface="Arial" charset="0"/>
              </a:rPr>
              <a:t>70</a:t>
            </a:r>
            <a:r>
              <a:rPr lang="ru-RU" sz="22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ru-RU" sz="2200" dirty="0">
                <a:latin typeface="Arial" charset="0"/>
                <a:ea typeface="ＭＳ Ｐゴシック" pitchFamily="34" charset="-128"/>
                <a:cs typeface="Arial" charset="0"/>
              </a:rPr>
              <a:t>школ, </a:t>
            </a:r>
            <a:r>
              <a:rPr lang="ru-RU" sz="2200" dirty="0" smtClean="0">
                <a:latin typeface="Arial" charset="0"/>
                <a:ea typeface="ＭＳ Ｐゴシック" pitchFamily="34" charset="-128"/>
                <a:cs typeface="Arial" charset="0"/>
              </a:rPr>
              <a:t>около 25 000 детей:</a:t>
            </a:r>
          </a:p>
          <a:p>
            <a:pPr marL="763598" lvl="1" indent="-307718">
              <a:buFont typeface="Arial" charset="0"/>
              <a:buChar char="•"/>
              <a:defRPr/>
            </a:pP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2007 </a:t>
            </a: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г. – пилотный проект в Ленинградской области</a:t>
            </a:r>
          </a:p>
          <a:p>
            <a:pPr marL="763598" lvl="1" indent="-307718">
              <a:buFont typeface="Arial" charset="0"/>
              <a:buChar char="•"/>
              <a:defRPr/>
            </a:pP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2009 г. </a:t>
            </a: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–</a:t>
            </a:r>
            <a:r>
              <a:rPr lang="en-US" sz="18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расширение программы во </a:t>
            </a: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Владимирскую область</a:t>
            </a:r>
            <a:endParaRPr lang="ru-RU" sz="1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763598" lvl="1" indent="-307718">
              <a:buFont typeface="Arial" charset="0"/>
              <a:buChar char="•"/>
              <a:defRPr/>
            </a:pP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2011 г. – </a:t>
            </a: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расширение </a:t>
            </a: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программы в </a:t>
            </a: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Новгородскую область</a:t>
            </a:r>
            <a:endParaRPr lang="ru-RU" sz="1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763598" lvl="1" indent="-307718">
              <a:buFont typeface="Arial" charset="0"/>
              <a:buChar char="•"/>
              <a:defRPr/>
            </a:pP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2014 г. – </a:t>
            </a: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расширение </a:t>
            </a:r>
            <a:r>
              <a:rPr lang="ru-RU" sz="1800" dirty="0">
                <a:latin typeface="Arial" charset="0"/>
                <a:ea typeface="ＭＳ Ｐゴシック" pitchFamily="34" charset="-128"/>
                <a:cs typeface="Arial" charset="0"/>
              </a:rPr>
              <a:t>программы в </a:t>
            </a:r>
            <a:r>
              <a:rPr lang="ru-RU" sz="1800" dirty="0" smtClean="0">
                <a:latin typeface="Arial" charset="0"/>
                <a:ea typeface="ＭＳ Ｐゴシック" pitchFamily="34" charset="-128"/>
                <a:cs typeface="Arial" charset="0"/>
              </a:rPr>
              <a:t>Новосибирскую область</a:t>
            </a:r>
            <a:endParaRPr lang="en-US" sz="1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ru-RU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160" y="762000"/>
            <a:ext cx="3124200" cy="123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>
                <a:latin typeface="Arial" charset="0"/>
                <a:ea typeface="ＭＳ Ｐゴシック" pitchFamily="34" charset="-128"/>
                <a:cs typeface="Arial" charset="0"/>
              </a:rPr>
              <a:t>Наши цели</a:t>
            </a:r>
            <a:endParaRPr lang="en-US" altLang="en-US" dirty="0" smtClean="0"/>
          </a:p>
        </p:txBody>
      </p:sp>
      <p:sp>
        <p:nvSpPr>
          <p:cNvPr id="40962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altLang="en-US" b="1" dirty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Миссия программы – </a:t>
            </a:r>
            <a:r>
              <a:rPr lang="ru-RU" dirty="0" smtClean="0">
                <a:solidFill>
                  <a:srgbClr val="F35528"/>
                </a:solidFill>
              </a:rPr>
              <a:t> </a:t>
            </a:r>
            <a:r>
              <a:rPr lang="ru-RU" sz="2500" b="1" dirty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развитие навыков правильного питания и увеличение физической активности </a:t>
            </a:r>
            <a:r>
              <a:rPr lang="ru-RU" sz="2500" b="1" dirty="0" smtClean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школьников с тем, чтобы </a:t>
            </a:r>
            <a:r>
              <a:rPr lang="ru-RU" altLang="en-US" sz="2500" b="1" dirty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п</a:t>
            </a:r>
            <a:r>
              <a:rPr lang="ru-RU" altLang="en-US" b="1" dirty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омочь им сделать выбор в пользу здорового образа жизни</a:t>
            </a:r>
            <a:endParaRPr lang="en-US" altLang="en-US" b="1" dirty="0">
              <a:solidFill>
                <a:srgbClr val="F35528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F35528"/>
                </a:solidFill>
              </a:rPr>
              <a:t>Благодаря </a:t>
            </a:r>
            <a:r>
              <a:rPr lang="ru-RU" sz="1900" dirty="0">
                <a:solidFill>
                  <a:srgbClr val="F35528"/>
                </a:solidFill>
              </a:rPr>
              <a:t>Программе дети получают возможность узнать о компонентах здоровой пищи и ее приготовлении, а также участвовать в активных играх.</a:t>
            </a:r>
          </a:p>
          <a:p>
            <a:r>
              <a:rPr lang="ru-RU" altLang="en-US" b="1" dirty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Задачи программы</a:t>
            </a:r>
            <a:r>
              <a:rPr lang="ru-RU" altLang="en-US" b="1" dirty="0" smtClean="0">
                <a:solidFill>
                  <a:srgbClr val="F35528"/>
                </a:solidFill>
                <a:latin typeface="Arial" charset="0"/>
                <a:ea typeface="ＭＳ Ｐゴシック" pitchFamily="34" charset="-128"/>
                <a:cs typeface="Arial" charset="0"/>
              </a:rPr>
              <a:t>:</a:t>
            </a:r>
            <a:endParaRPr lang="en-US" altLang="en-US" b="1" dirty="0" smtClean="0">
              <a:solidFill>
                <a:srgbClr val="F35528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712311" lvl="1" indent="-256432">
              <a:buFont typeface="Arial" charset="0"/>
              <a:buChar char="•"/>
            </a:pPr>
            <a:r>
              <a:rPr lang="ru-RU" altLang="en-US" sz="1400" dirty="0">
                <a:solidFill>
                  <a:srgbClr val="595959"/>
                </a:solidFill>
                <a:latin typeface="Arial" charset="0"/>
                <a:ea typeface="ＭＳ Ｐゴシック" pitchFamily="34" charset="-128"/>
                <a:cs typeface="Arial" charset="0"/>
              </a:rPr>
              <a:t>Создать в школах условия для проведения  занятий, направленных на изучение продуктов питания и повышения физической активности.</a:t>
            </a:r>
          </a:p>
          <a:p>
            <a:pPr marL="712311" lvl="1" indent="-256432">
              <a:buFont typeface="Arial" charset="0"/>
              <a:buChar char="•"/>
            </a:pPr>
            <a:r>
              <a:rPr lang="ru-RU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Увеличить </a:t>
            </a:r>
            <a:r>
              <a:rPr lang="ru-RU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число школьников, которые ведут активный образ жизни, </a:t>
            </a:r>
            <a:r>
              <a:rPr lang="ru-RU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самостоятельно готовят </a:t>
            </a:r>
            <a:r>
              <a:rPr lang="ru-RU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полезную </a:t>
            </a:r>
            <a:r>
              <a:rPr lang="ru-RU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пищу</a:t>
            </a:r>
            <a:r>
              <a:rPr lang="en-US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 (</a:t>
            </a:r>
            <a:r>
              <a:rPr lang="ru-RU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завтрак) </a:t>
            </a:r>
            <a:r>
              <a:rPr lang="ru-RU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и </a:t>
            </a:r>
            <a:r>
              <a:rPr lang="ru-RU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выращивают </a:t>
            </a:r>
            <a:r>
              <a:rPr lang="ru-RU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зелень и овощи;</a:t>
            </a:r>
          </a:p>
          <a:p>
            <a:pPr marL="712311" lvl="1" indent="-256432">
              <a:buFont typeface="Arial" charset="0"/>
              <a:buChar char="•"/>
            </a:pPr>
            <a:r>
              <a:rPr lang="ru-RU" altLang="en-US" sz="1400" dirty="0">
                <a:latin typeface="Arial" charset="0"/>
                <a:ea typeface="ＭＳ Ｐゴシック" pitchFamily="34" charset="-128"/>
                <a:cs typeface="Arial" charset="0"/>
              </a:rPr>
              <a:t>Повысить понимание важности выбора здорового образа жизни среди учащихся и их родителей</a:t>
            </a:r>
            <a:r>
              <a:rPr lang="ru-RU" alt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;</a:t>
            </a:r>
            <a:endParaRPr lang="ru-RU" altLang="en-US" sz="14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01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Модель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ru-RU" sz="32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ru-RU" sz="32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Модель школьной программы предлагает развитие навыков здорового питания и увеличение физической активности через 4 основных вида деятельности 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 dirty="0" smtClean="0">
                <a:solidFill>
                  <a:srgbClr val="F35528"/>
                </a:solidFill>
              </a:rPr>
              <a:t>Направления программы:</a:t>
            </a:r>
            <a:br>
              <a:rPr lang="ru-RU" altLang="en-US" dirty="0" smtClean="0">
                <a:solidFill>
                  <a:srgbClr val="F35528"/>
                </a:solidFill>
              </a:rPr>
            </a:br>
            <a:r>
              <a:rPr lang="ru-RU" altLang="en-US" dirty="0" smtClean="0"/>
              <a:t>1. Выращивание полезных продуктов питания и их изучение </a:t>
            </a:r>
            <a:endParaRPr lang="en-US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6209672"/>
            <a:ext cx="2232248" cy="495928"/>
            <a:chOff x="1907704" y="6317448"/>
            <a:chExt cx="2232248" cy="4959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601" y="6317448"/>
              <a:ext cx="1261351" cy="4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Y:\External Communication\CARES\Health4Schools\CAF-logo shor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6357535"/>
              <a:ext cx="792088" cy="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C:\Users\VDI0641\Desktop\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24" y="1466850"/>
            <a:ext cx="4021138" cy="46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9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пришкольном участке (</a:t>
            </a:r>
            <a:r>
              <a:rPr lang="ru-RU" dirty="0" err="1" smtClean="0"/>
              <a:t>Ворша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8</a:t>
            </a:fld>
            <a:endParaRPr lang="en-US" dirty="0"/>
          </a:p>
        </p:txBody>
      </p:sp>
      <p:pic>
        <p:nvPicPr>
          <p:cNvPr id="6146" name="Picture 2" descr="\\MAIN\Programs\Prog-Kraft\2015-2016\промежуточные отчеты\Ворша\2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Знания о происхождении продуктов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E774-D87C-47FD-9FFF-B924B0B352C8}" type="slidenum">
              <a:rPr lang="en-US" smtClean="0"/>
              <a:t>9</a:t>
            </a:fld>
            <a:endParaRPr lang="en-US" dirty="0"/>
          </a:p>
        </p:txBody>
      </p:sp>
      <p:pic>
        <p:nvPicPr>
          <p:cNvPr id="1026" name="Picture 2" descr="\\MAIN\Programs\Prog-Kraft\2015-2016\промежуточные отчеты\196\СОШ 196 фото 3 Осенние приключения в ягодном лесу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6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GVM Overview Deck DRAFT 041514">
  <a:themeElements>
    <a:clrScheme name="Mondelez">
      <a:dk1>
        <a:srgbClr val="595959"/>
      </a:dk1>
      <a:lt1>
        <a:srgbClr val="FFFFFF"/>
      </a:lt1>
      <a:dk2>
        <a:srgbClr val="000000"/>
      </a:dk2>
      <a:lt2>
        <a:srgbClr val="5F5F5F"/>
      </a:lt2>
      <a:accent1>
        <a:srgbClr val="4F2170"/>
      </a:accent1>
      <a:accent2>
        <a:srgbClr val="CE1126"/>
      </a:accent2>
      <a:accent3>
        <a:srgbClr val="00B7C6"/>
      </a:accent3>
      <a:accent4>
        <a:srgbClr val="0036A3"/>
      </a:accent4>
      <a:accent5>
        <a:srgbClr val="BAC405"/>
      </a:accent5>
      <a:accent6>
        <a:srgbClr val="FCD116"/>
      </a:accent6>
      <a:hlink>
        <a:srgbClr val="F95602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ondelez">
      <a:dk1>
        <a:srgbClr val="595959"/>
      </a:dk1>
      <a:lt1>
        <a:srgbClr val="FFFFFF"/>
      </a:lt1>
      <a:dk2>
        <a:srgbClr val="000000"/>
      </a:dk2>
      <a:lt2>
        <a:srgbClr val="5F5F5F"/>
      </a:lt2>
      <a:accent1>
        <a:srgbClr val="4F2170"/>
      </a:accent1>
      <a:accent2>
        <a:srgbClr val="CE1126"/>
      </a:accent2>
      <a:accent3>
        <a:srgbClr val="00B7C6"/>
      </a:accent3>
      <a:accent4>
        <a:srgbClr val="0036A3"/>
      </a:accent4>
      <a:accent5>
        <a:srgbClr val="009900"/>
      </a:accent5>
      <a:accent6>
        <a:srgbClr val="FCD116"/>
      </a:accent6>
      <a:hlink>
        <a:srgbClr val="F95602"/>
      </a:hlink>
      <a:folHlink>
        <a:srgbClr val="BAC40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ondelez">
      <a:dk1>
        <a:srgbClr val="595959"/>
      </a:dk1>
      <a:lt1>
        <a:srgbClr val="FFFFFF"/>
      </a:lt1>
      <a:dk2>
        <a:srgbClr val="000000"/>
      </a:dk2>
      <a:lt2>
        <a:srgbClr val="5F5F5F"/>
      </a:lt2>
      <a:accent1>
        <a:srgbClr val="4F2170"/>
      </a:accent1>
      <a:accent2>
        <a:srgbClr val="CE1126"/>
      </a:accent2>
      <a:accent3>
        <a:srgbClr val="00B7C6"/>
      </a:accent3>
      <a:accent4>
        <a:srgbClr val="0036A3"/>
      </a:accent4>
      <a:accent5>
        <a:srgbClr val="009900"/>
      </a:accent5>
      <a:accent6>
        <a:srgbClr val="FCD116"/>
      </a:accent6>
      <a:hlink>
        <a:srgbClr val="F95602"/>
      </a:hlink>
      <a:folHlink>
        <a:srgbClr val="BAC40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ndelez">
    <a:dk1>
      <a:srgbClr val="595959"/>
    </a:dk1>
    <a:lt1>
      <a:srgbClr val="FFFFFF"/>
    </a:lt1>
    <a:dk2>
      <a:srgbClr val="000000"/>
    </a:dk2>
    <a:lt2>
      <a:srgbClr val="5F5F5F"/>
    </a:lt2>
    <a:accent1>
      <a:srgbClr val="4F2170"/>
    </a:accent1>
    <a:accent2>
      <a:srgbClr val="CE1126"/>
    </a:accent2>
    <a:accent3>
      <a:srgbClr val="00B7C6"/>
    </a:accent3>
    <a:accent4>
      <a:srgbClr val="0036A3"/>
    </a:accent4>
    <a:accent5>
      <a:srgbClr val="BAC405"/>
    </a:accent5>
    <a:accent6>
      <a:srgbClr val="FCD116"/>
    </a:accent6>
    <a:hlink>
      <a:srgbClr val="F95602"/>
    </a:hlink>
    <a:folHlink>
      <a:srgbClr val="96969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29E2A936EE7047B0AD15AFB50EBC0E" ma:contentTypeVersion="0" ma:contentTypeDescription="Create a new document." ma:contentTypeScope="" ma:versionID="f464a6e17f9d3b31f47ae9eecca93ea2">
  <xsd:schema xmlns:xsd="http://www.w3.org/2001/XMLSchema" xmlns:xs="http://www.w3.org/2001/XMLSchema" xmlns:p="http://schemas.microsoft.com/office/2006/metadata/properties" xmlns:ns2="5c801c27-1a67-42b9-b7e9-5cda40cc31e5" targetNamespace="http://schemas.microsoft.com/office/2006/metadata/properties" ma:root="true" ma:fieldsID="be631a6b8c00b602d98d6e506732d74e" ns2:_="">
    <xsd:import namespace="5c801c27-1a67-42b9-b7e9-5cda40cc31e5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m6795feac28649ed9d267976d451aca9" minOccurs="0"/>
                <xsd:element ref="ns2:p80f26d8d1f146adb094b59bb2d7e4aa" minOccurs="0"/>
                <xsd:element ref="ns2:d4ca8337c1994847bf6bb7296b0f54ce" minOccurs="0"/>
                <xsd:element ref="ns2:f133f9ffc2f148e9b59aa9eb07bac662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01c27-1a67-42b9-b7e9-5cda40cc31e5" elementFormDefault="qualified">
    <xsd:import namespace="http://schemas.microsoft.com/office/2006/documentManagement/types"/>
    <xsd:import namespace="http://schemas.microsoft.com/office/infopath/2007/PartnerControls"/>
    <xsd:element name="TaxCatchAll" ma:index="3" nillable="true" ma:displayName="Taxonomy Catch All Column" ma:hidden="true" ma:list="{f36b7630-9d80-4c20-8a18-190e49d499fd}" ma:internalName="TaxCatchAll" ma:showField="CatchAllData" ma:web="24c8fecd-79d8-458f-9b23-994be3894e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4" nillable="true" ma:displayName="Taxonomy Catch All Column1" ma:hidden="true" ma:list="{f36b7630-9d80-4c20-8a18-190e49d499fd}" ma:internalName="TaxCatchAllLabel" ma:readOnly="true" ma:showField="CatchAllDataLabel" ma:web="24c8fecd-79d8-458f-9b23-994be3894e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6795feac28649ed9d267976d451aca9" ma:index="10" nillable="true" ma:taxonomy="true" ma:internalName="m6795feac28649ed9d267976d451aca9" ma:taxonomyFieldName="Function_x0020_Tag" ma:displayName="Function Tag" ma:default="" ma:fieldId="{66795fea-c286-49ed-9d26-7976d451aca9}" ma:taxonomyMulti="true" ma:sspId="097b8a8d-5f3c-4193-8680-60a4d695ab07" ma:termSetId="74e6dea0-8e5e-427b-9ada-ff4a8fe181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0f26d8d1f146adb094b59bb2d7e4aa" ma:index="12" nillable="true" ma:taxonomy="true" ma:internalName="p80f26d8d1f146adb094b59bb2d7e4aa" ma:taxonomyFieldName="Sub_x0020_Function_x0020_Tag" ma:displayName="Sub Function Tag" ma:default="" ma:fieldId="{980f26d8-d1f1-46ad-b094-b59bb2d7e4aa}" ma:taxonomyMulti="true" ma:sspId="097b8a8d-5f3c-4193-8680-60a4d695ab07" ma:termSetId="9f0eb8fa-0f35-4412-8d8b-f54ebb4d2d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4ca8337c1994847bf6bb7296b0f54ce" ma:index="14" nillable="true" ma:taxonomy="true" ma:internalName="d4ca8337c1994847bf6bb7296b0f54ce" ma:taxonomyFieldName="Region_x0020_Tag" ma:displayName="Region Tag" ma:default="" ma:fieldId="{d4ca8337-c199-4847-bf6b-b7296b0f54ce}" ma:taxonomyMulti="true" ma:sspId="097b8a8d-5f3c-4193-8680-60a4d695ab07" ma:termSetId="b2db5dfe-1a5a-44d8-98b6-9388a6c815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133f9ffc2f148e9b59aa9eb07bac662" ma:index="16" nillable="true" ma:taxonomy="true" ma:internalName="f133f9ffc2f148e9b59aa9eb07bac662" ma:taxonomyFieldName="Country_x0020_Tag" ma:displayName="Country Tag" ma:default="" ma:fieldId="{f133f9ff-c2f1-48e9-b59a-a9eb07bac662}" ma:taxonomyMulti="true" ma:sspId="097b8a8d-5f3c-4193-8680-60a4d695ab07" ma:termSetId="bc13481f-8da9-48c7-80a0-edc1730dea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8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097b8a8d-5f3c-4193-8680-60a4d695ab07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133f9ffc2f148e9b59aa9eb07bac662 xmlns="5c801c27-1a67-42b9-b7e9-5cda40cc31e5">
      <Terms xmlns="http://schemas.microsoft.com/office/infopath/2007/PartnerControls"/>
    </f133f9ffc2f148e9b59aa9eb07bac662>
    <TaxCatchAll xmlns="5c801c27-1a67-42b9-b7e9-5cda40cc31e5"/>
    <m6795feac28649ed9d267976d451aca9 xmlns="5c801c27-1a67-42b9-b7e9-5cda40cc31e5">
      <Terms xmlns="http://schemas.microsoft.com/office/infopath/2007/PartnerControls"/>
    </m6795feac28649ed9d267976d451aca9>
    <d4ca8337c1994847bf6bb7296b0f54ce xmlns="5c801c27-1a67-42b9-b7e9-5cda40cc31e5">
      <Terms xmlns="http://schemas.microsoft.com/office/infopath/2007/PartnerControls"/>
    </d4ca8337c1994847bf6bb7296b0f54ce>
    <TaxKeywordTaxHTField xmlns="5c801c27-1a67-42b9-b7e9-5cda40cc31e5">
      <Terms xmlns="http://schemas.microsoft.com/office/infopath/2007/PartnerControls"/>
    </TaxKeywordTaxHTField>
    <p80f26d8d1f146adb094b59bb2d7e4aa xmlns="5c801c27-1a67-42b9-b7e9-5cda40cc31e5">
      <Terms xmlns="http://schemas.microsoft.com/office/infopath/2007/PartnerControls"/>
    </p80f26d8d1f146adb094b59bb2d7e4aa>
  </documentManagement>
</p:properties>
</file>

<file path=customXml/item4.xml><?xml version="1.0" encoding="utf-8"?>
<?mso-contentType ?>
<spe:Receivers xmlns:spe="http://schemas.microsoft.com/sharepoint/events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71E30E-FAF1-4AD7-8657-18ACD9D21B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801c27-1a67-42b9-b7e9-5cda40cc31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2A9289-DBA4-438D-965B-8DC9726BA94E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70730D9-EA8A-44AB-955B-1300E3A41208}">
  <ds:schemaRefs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c801c27-1a67-42b9-b7e9-5cda40cc31e5"/>
  </ds:schemaRefs>
</ds:datastoreItem>
</file>

<file path=customXml/itemProps4.xml><?xml version="1.0" encoding="utf-8"?>
<ds:datastoreItem xmlns:ds="http://schemas.openxmlformats.org/officeDocument/2006/customXml" ds:itemID="{7AB695C3-144F-4050-9C08-2843B1BD3684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08DACA1B-8627-4F30-A75C-F3D91F2BED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775</Words>
  <Application>Microsoft Office PowerPoint</Application>
  <PresentationFormat>Экран (4:3)</PresentationFormat>
  <Paragraphs>115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GVM Overview Deck DRAFT 041514</vt:lpstr>
      <vt:lpstr>Программа активного образа жизни для детей  </vt:lpstr>
      <vt:lpstr>Мон’дэлис Русь</vt:lpstr>
      <vt:lpstr>Награды</vt:lpstr>
      <vt:lpstr>О программе Будь здоров!</vt:lpstr>
      <vt:lpstr>Наши цели</vt:lpstr>
      <vt:lpstr>Модель программы</vt:lpstr>
      <vt:lpstr>Направления программы: 1. Выращивание полезных продуктов питания и их изучение </vt:lpstr>
      <vt:lpstr>На пришкольном участке (Ворша)</vt:lpstr>
      <vt:lpstr>Знания о происхождении продуктов</vt:lpstr>
      <vt:lpstr>Направления программы: 2. Приготовление полезных блюд (фокус на предоставлении детям знаний и умений, необходимых для покупки, подготовки и приготовления пищи, а также на приготовления простой здоровой еды с компонентами, включающими продукты, выращенные самими детьми). </vt:lpstr>
      <vt:lpstr>Занятия по приготовлению (Новосибирск)</vt:lpstr>
      <vt:lpstr>Направления программы: 1. Получение знаний о правильном питании (и важности завтрака)</vt:lpstr>
      <vt:lpstr>Знания</vt:lpstr>
      <vt:lpstr> Направления программы: 2. Активная игра</vt:lpstr>
      <vt:lpstr>Активная перемена</vt:lpstr>
      <vt:lpstr>На улице</vt:lpstr>
      <vt:lpstr>Регулярно зимой на катке (Собинка)</vt:lpstr>
      <vt:lpstr>Вовлечение родителей </vt:lpstr>
      <vt:lpstr>Любите спорт! Занимайтесь спортом!</vt:lpstr>
      <vt:lpstr>Походы (Владимирская область)</vt:lpstr>
      <vt:lpstr>Механизмы Программы</vt:lpstr>
      <vt:lpstr>Разработка системы измерения эффективности программы </vt:lpstr>
      <vt:lpstr>Презентация PowerPoint</vt:lpstr>
      <vt:lpstr>Что уже есть</vt:lpstr>
      <vt:lpstr>Что уже есть</vt:lpstr>
      <vt:lpstr>  Измерение индекса массы тела, снижение распространения ожирения у детей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2014-04-15T19:37:01Z</dcterms:created>
  <dcterms:modified xsi:type="dcterms:W3CDTF">2017-06-30T09:22:39Z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0x0101002629E2A936EE7047B0AD15AFB50EBC0E</vt:lpwstr>
  </property>
  <property fmtid="{D5CDD505-2E9C-101B-9397-08002B2CF9AE}" pid="3" name="Sub Function Tag">
    <vt:lpwstr/>
  </property>
  <property fmtid="{D5CDD505-2E9C-101B-9397-08002B2CF9AE}" pid="4" name="TaxKeyword">
    <vt:lpwstr/>
  </property>
  <property fmtid="{D5CDD505-2E9C-101B-9397-08002B2CF9AE}" pid="5" name="Function Tag">
    <vt:lpwstr/>
  </property>
  <property fmtid="{D5CDD505-2E9C-101B-9397-08002B2CF9AE}" pid="6" name="Region Tag">
    <vt:lpwstr/>
  </property>
  <property fmtid="{D5CDD505-2E9C-101B-9397-08002B2CF9AE}" pid="7" name="Country Tag">
    <vt:lpwstr/>
  </property>
</Properties>
</file>